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70" r:id="rId4"/>
    <p:sldId id="271" r:id="rId5"/>
    <p:sldId id="273" r:id="rId6"/>
    <p:sldId id="274" r:id="rId7"/>
    <p:sldId id="278" r:id="rId8"/>
    <p:sldId id="275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da" initials="P" lastIdx="1" clrIdx="0">
    <p:extLst>
      <p:ext uri="{19B8F6BF-5375-455C-9EA6-DF929625EA0E}">
        <p15:presenceInfo xmlns:p15="http://schemas.microsoft.com/office/powerpoint/2012/main" userId="Pi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30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177B9-8A71-4039-8926-AE6DA013C9BD}" v="156" dt="2023-02-18T15:47:00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5353" autoAdjust="0"/>
  </p:normalViewPr>
  <p:slideViewPr>
    <p:cSldViewPr snapToGrid="0">
      <p:cViewPr varScale="1">
        <p:scale>
          <a:sx n="69" d="100"/>
          <a:sy n="69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604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Meirelles" userId="6d0130ef7a17291e" providerId="LiveId" clId="{316177B9-8A71-4039-8926-AE6DA013C9BD}"/>
    <pc:docChg chg="undo custSel delSld modSld">
      <pc:chgData name="Fernando Meirelles" userId="6d0130ef7a17291e" providerId="LiveId" clId="{316177B9-8A71-4039-8926-AE6DA013C9BD}" dt="2023-02-18T15:46:17.610" v="356" actId="27918"/>
      <pc:docMkLst>
        <pc:docMk/>
      </pc:docMkLst>
      <pc:sldChg chg="mod">
        <pc:chgData name="Fernando Meirelles" userId="6d0130ef7a17291e" providerId="LiveId" clId="{316177B9-8A71-4039-8926-AE6DA013C9BD}" dt="2023-02-17T16:33:29.451" v="22" actId="27918"/>
        <pc:sldMkLst>
          <pc:docMk/>
          <pc:sldMk cId="4027641132" sldId="260"/>
        </pc:sldMkLst>
      </pc:sldChg>
      <pc:sldChg chg="modSp mod">
        <pc:chgData name="Fernando Meirelles" userId="6d0130ef7a17291e" providerId="LiveId" clId="{316177B9-8A71-4039-8926-AE6DA013C9BD}" dt="2023-02-17T17:35:53.792" v="170" actId="114"/>
        <pc:sldMkLst>
          <pc:docMk/>
          <pc:sldMk cId="4230026381" sldId="265"/>
        </pc:sldMkLst>
        <pc:spChg chg="mod">
          <ac:chgData name="Fernando Meirelles" userId="6d0130ef7a17291e" providerId="LiveId" clId="{316177B9-8A71-4039-8926-AE6DA013C9BD}" dt="2023-02-17T17:32:08.259" v="149" actId="6549"/>
          <ac:spMkLst>
            <pc:docMk/>
            <pc:sldMk cId="4230026381" sldId="265"/>
            <ac:spMk id="14" creationId="{3D42FF79-48C9-45E9-ADA2-029CCDA3CDD4}"/>
          </ac:spMkLst>
        </pc:spChg>
        <pc:spChg chg="mod">
          <ac:chgData name="Fernando Meirelles" userId="6d0130ef7a17291e" providerId="LiveId" clId="{316177B9-8A71-4039-8926-AE6DA013C9BD}" dt="2023-02-17T17:35:20.388" v="167" actId="14100"/>
          <ac:spMkLst>
            <pc:docMk/>
            <pc:sldMk cId="4230026381" sldId="265"/>
            <ac:spMk id="15" creationId="{D089F8AE-554D-4B04-9808-3FA37FB4BE83}"/>
          </ac:spMkLst>
        </pc:spChg>
        <pc:spChg chg="mod">
          <ac:chgData name="Fernando Meirelles" userId="6d0130ef7a17291e" providerId="LiveId" clId="{316177B9-8A71-4039-8926-AE6DA013C9BD}" dt="2023-02-17T17:34:47.173" v="160" actId="1076"/>
          <ac:spMkLst>
            <pc:docMk/>
            <pc:sldMk cId="4230026381" sldId="265"/>
            <ac:spMk id="17" creationId="{65B55952-7D3D-4A06-B116-429FC6A32972}"/>
          </ac:spMkLst>
        </pc:spChg>
        <pc:graphicFrameChg chg="mod">
          <ac:chgData name="Fernando Meirelles" userId="6d0130ef7a17291e" providerId="LiveId" clId="{316177B9-8A71-4039-8926-AE6DA013C9BD}" dt="2023-02-17T17:35:53.792" v="170" actId="114"/>
          <ac:graphicFrameMkLst>
            <pc:docMk/>
            <pc:sldMk cId="4230026381" sldId="265"/>
            <ac:graphicFrameMk id="9" creationId="{CA1B6965-C035-4FA0-9257-91869F07498B}"/>
          </ac:graphicFrameMkLst>
        </pc:graphicFrameChg>
      </pc:sldChg>
      <pc:sldChg chg="modSp mod">
        <pc:chgData name="Fernando Meirelles" userId="6d0130ef7a17291e" providerId="LiveId" clId="{316177B9-8A71-4039-8926-AE6DA013C9BD}" dt="2023-02-18T15:46:17.610" v="356" actId="27918"/>
        <pc:sldMkLst>
          <pc:docMk/>
          <pc:sldMk cId="386297598" sldId="268"/>
        </pc:sldMkLst>
        <pc:graphicFrameChg chg="mod">
          <ac:chgData name="Fernando Meirelles" userId="6d0130ef7a17291e" providerId="LiveId" clId="{316177B9-8A71-4039-8926-AE6DA013C9BD}" dt="2023-02-17T17:34:09.680" v="157" actId="2711"/>
          <ac:graphicFrameMkLst>
            <pc:docMk/>
            <pc:sldMk cId="386297598" sldId="268"/>
            <ac:graphicFrameMk id="7" creationId="{C7991CD2-6792-46B8-B0C1-B90C6C4A309C}"/>
          </ac:graphicFrameMkLst>
        </pc:graphicFrameChg>
      </pc:sldChg>
      <pc:sldChg chg="modSp mod modAnim">
        <pc:chgData name="Fernando Meirelles" userId="6d0130ef7a17291e" providerId="LiveId" clId="{316177B9-8A71-4039-8926-AE6DA013C9BD}" dt="2023-02-18T15:40:06.374" v="328"/>
        <pc:sldMkLst>
          <pc:docMk/>
          <pc:sldMk cId="1919679591" sldId="270"/>
        </pc:sldMkLst>
        <pc:graphicFrameChg chg="mod">
          <ac:chgData name="Fernando Meirelles" userId="6d0130ef7a17291e" providerId="LiveId" clId="{316177B9-8A71-4039-8926-AE6DA013C9BD}" dt="2023-02-18T15:40:06.374" v="328"/>
          <ac:graphicFrameMkLst>
            <pc:docMk/>
            <pc:sldMk cId="1919679591" sldId="270"/>
            <ac:graphicFrameMk id="16" creationId="{A58F9224-57F4-48A3-88BF-065D261C9825}"/>
          </ac:graphicFrameMkLst>
        </pc:graphicFrameChg>
      </pc:sldChg>
      <pc:sldChg chg="modSp mod">
        <pc:chgData name="Fernando Meirelles" userId="6d0130ef7a17291e" providerId="LiveId" clId="{316177B9-8A71-4039-8926-AE6DA013C9BD}" dt="2023-02-18T15:41:08.454" v="337"/>
        <pc:sldMkLst>
          <pc:docMk/>
          <pc:sldMk cId="916170771" sldId="271"/>
        </pc:sldMkLst>
        <pc:spChg chg="mod">
          <ac:chgData name="Fernando Meirelles" userId="6d0130ef7a17291e" providerId="LiveId" clId="{316177B9-8A71-4039-8926-AE6DA013C9BD}" dt="2023-02-17T16:44:12.986" v="56" actId="1076"/>
          <ac:spMkLst>
            <pc:docMk/>
            <pc:sldMk cId="916170771" sldId="271"/>
            <ac:spMk id="13" creationId="{00000000-0000-0000-0000-000000000000}"/>
          </ac:spMkLst>
        </pc:spChg>
        <pc:spChg chg="mod">
          <ac:chgData name="Fernando Meirelles" userId="6d0130ef7a17291e" providerId="LiveId" clId="{316177B9-8A71-4039-8926-AE6DA013C9BD}" dt="2023-02-17T16:44:16.895" v="57" actId="1076"/>
          <ac:spMkLst>
            <pc:docMk/>
            <pc:sldMk cId="916170771" sldId="271"/>
            <ac:spMk id="15" creationId="{00000000-0000-0000-0000-000000000000}"/>
          </ac:spMkLst>
        </pc:spChg>
        <pc:spChg chg="mod">
          <ac:chgData name="Fernando Meirelles" userId="6d0130ef7a17291e" providerId="LiveId" clId="{316177B9-8A71-4039-8926-AE6DA013C9BD}" dt="2023-02-17T16:44:20.929" v="58" actId="1076"/>
          <ac:spMkLst>
            <pc:docMk/>
            <pc:sldMk cId="916170771" sldId="271"/>
            <ac:spMk id="16" creationId="{00000000-0000-0000-0000-000000000000}"/>
          </ac:spMkLst>
        </pc:spChg>
        <pc:graphicFrameChg chg="mod">
          <ac:chgData name="Fernando Meirelles" userId="6d0130ef7a17291e" providerId="LiveId" clId="{316177B9-8A71-4039-8926-AE6DA013C9BD}" dt="2023-02-18T15:41:08.454" v="337"/>
          <ac:graphicFrameMkLst>
            <pc:docMk/>
            <pc:sldMk cId="916170771" sldId="271"/>
            <ac:graphicFrameMk id="9" creationId="{36A2317C-E0CE-4979-B1CF-BB11947E6680}"/>
          </ac:graphicFrameMkLst>
        </pc:graphicFrameChg>
      </pc:sldChg>
      <pc:sldChg chg="modSp del mod modAnim">
        <pc:chgData name="Fernando Meirelles" userId="6d0130ef7a17291e" providerId="LiveId" clId="{316177B9-8A71-4039-8926-AE6DA013C9BD}" dt="2023-02-18T15:39:38.088" v="327"/>
        <pc:sldMkLst>
          <pc:docMk/>
          <pc:sldMk cId="3623354117" sldId="273"/>
        </pc:sldMkLst>
        <pc:graphicFrameChg chg="mod">
          <ac:chgData name="Fernando Meirelles" userId="6d0130ef7a17291e" providerId="LiveId" clId="{316177B9-8A71-4039-8926-AE6DA013C9BD}" dt="2023-02-18T15:37:25.172" v="324" actId="692"/>
          <ac:graphicFrameMkLst>
            <pc:docMk/>
            <pc:sldMk cId="3623354117" sldId="273"/>
            <ac:graphicFrameMk id="9" creationId="{EE597522-9AEC-4F26-8462-13C7B9155053}"/>
          </ac:graphicFrameMkLst>
        </pc:graphicFrameChg>
      </pc:sldChg>
      <pc:sldChg chg="modSp mod modAnim">
        <pc:chgData name="Fernando Meirelles" userId="6d0130ef7a17291e" providerId="LiveId" clId="{316177B9-8A71-4039-8926-AE6DA013C9BD}" dt="2023-02-18T15:43:16.096" v="342"/>
        <pc:sldMkLst>
          <pc:docMk/>
          <pc:sldMk cId="1171234471" sldId="274"/>
        </pc:sldMkLst>
        <pc:graphicFrameChg chg="mod">
          <ac:chgData name="Fernando Meirelles" userId="6d0130ef7a17291e" providerId="LiveId" clId="{316177B9-8A71-4039-8926-AE6DA013C9BD}" dt="2023-02-18T15:43:16.096" v="342"/>
          <ac:graphicFrameMkLst>
            <pc:docMk/>
            <pc:sldMk cId="1171234471" sldId="274"/>
            <ac:graphicFrameMk id="10" creationId="{6B836AB1-886C-491C-B44B-689F0A8540B7}"/>
          </ac:graphicFrameMkLst>
        </pc:graphicFrameChg>
      </pc:sldChg>
      <pc:sldChg chg="modSp mod modAnim">
        <pc:chgData name="Fernando Meirelles" userId="6d0130ef7a17291e" providerId="LiveId" clId="{316177B9-8A71-4039-8926-AE6DA013C9BD}" dt="2023-02-18T15:44:36.021" v="344"/>
        <pc:sldMkLst>
          <pc:docMk/>
          <pc:sldMk cId="756177002" sldId="275"/>
        </pc:sldMkLst>
        <pc:spChg chg="mod">
          <ac:chgData name="Fernando Meirelles" userId="6d0130ef7a17291e" providerId="LiveId" clId="{316177B9-8A71-4039-8926-AE6DA013C9BD}" dt="2023-02-17T17:31:37.110" v="146" actId="1076"/>
          <ac:spMkLst>
            <pc:docMk/>
            <pc:sldMk cId="756177002" sldId="275"/>
            <ac:spMk id="13" creationId="{00000000-0000-0000-0000-000000000000}"/>
          </ac:spMkLst>
        </pc:spChg>
        <pc:spChg chg="mod">
          <ac:chgData name="Fernando Meirelles" userId="6d0130ef7a17291e" providerId="LiveId" clId="{316177B9-8A71-4039-8926-AE6DA013C9BD}" dt="2023-02-17T17:32:34.477" v="151" actId="6549"/>
          <ac:spMkLst>
            <pc:docMk/>
            <pc:sldMk cId="756177002" sldId="275"/>
            <ac:spMk id="14" creationId="{3D42FF79-48C9-45E9-ADA2-029CCDA3CDD4}"/>
          </ac:spMkLst>
        </pc:spChg>
        <pc:spChg chg="mod">
          <ac:chgData name="Fernando Meirelles" userId="6d0130ef7a17291e" providerId="LiveId" clId="{316177B9-8A71-4039-8926-AE6DA013C9BD}" dt="2023-02-17T17:31:31.584" v="145" actId="1076"/>
          <ac:spMkLst>
            <pc:docMk/>
            <pc:sldMk cId="756177002" sldId="275"/>
            <ac:spMk id="15" creationId="{00000000-0000-0000-0000-000000000000}"/>
          </ac:spMkLst>
        </pc:spChg>
        <pc:spChg chg="mod">
          <ac:chgData name="Fernando Meirelles" userId="6d0130ef7a17291e" providerId="LiveId" clId="{316177B9-8A71-4039-8926-AE6DA013C9BD}" dt="2023-02-17T17:31:40.979" v="147" actId="1076"/>
          <ac:spMkLst>
            <pc:docMk/>
            <pc:sldMk cId="756177002" sldId="275"/>
            <ac:spMk id="16" creationId="{00000000-0000-0000-0000-000000000000}"/>
          </ac:spMkLst>
        </pc:spChg>
        <pc:graphicFrameChg chg="mod">
          <ac:chgData name="Fernando Meirelles" userId="6d0130ef7a17291e" providerId="LiveId" clId="{316177B9-8A71-4039-8926-AE6DA013C9BD}" dt="2023-02-18T15:44:36.021" v="344"/>
          <ac:graphicFrameMkLst>
            <pc:docMk/>
            <pc:sldMk cId="756177002" sldId="275"/>
            <ac:graphicFrameMk id="9" creationId="{96571818-24DB-421A-B338-154DFE60AC58}"/>
          </ac:graphicFrameMkLst>
        </pc:graphicFrameChg>
      </pc:sldChg>
      <pc:sldChg chg="modSp mod">
        <pc:chgData name="Fernando Meirelles" userId="6d0130ef7a17291e" providerId="LiveId" clId="{316177B9-8A71-4039-8926-AE6DA013C9BD}" dt="2023-02-18T15:43:54.936" v="343" actId="2711"/>
        <pc:sldMkLst>
          <pc:docMk/>
          <pc:sldMk cId="2217102753" sldId="278"/>
        </pc:sldMkLst>
        <pc:graphicFrameChg chg="mod">
          <ac:chgData name="Fernando Meirelles" userId="6d0130ef7a17291e" providerId="LiveId" clId="{316177B9-8A71-4039-8926-AE6DA013C9BD}" dt="2023-02-18T15:43:54.936" v="343" actId="2711"/>
          <ac:graphicFrameMkLst>
            <pc:docMk/>
            <pc:sldMk cId="2217102753" sldId="278"/>
            <ac:graphicFrameMk id="10" creationId="{6B836AB1-886C-491C-B44B-689F0A8540B7}"/>
          </ac:graphicFrameMkLst>
        </pc:graphicFrameChg>
      </pc:sldChg>
      <pc:sldChg chg="del mod">
        <pc:chgData name="Fernando Meirelles" userId="6d0130ef7a17291e" providerId="LiveId" clId="{316177B9-8A71-4039-8926-AE6DA013C9BD}" dt="2023-02-18T15:01:04.243" v="183" actId="47"/>
        <pc:sldMkLst>
          <pc:docMk/>
          <pc:sldMk cId="4282445607" sldId="279"/>
        </pc:sldMkLst>
      </pc:sldChg>
      <pc:sldChg chg="addSp delSp modSp del mod addAnim delAnim modAnim">
        <pc:chgData name="Fernando Meirelles" userId="6d0130ef7a17291e" providerId="LiveId" clId="{316177B9-8A71-4039-8926-AE6DA013C9BD}" dt="2023-02-18T15:32:52.724" v="319" actId="47"/>
        <pc:sldMkLst>
          <pc:docMk/>
          <pc:sldMk cId="3976645053" sldId="280"/>
        </pc:sldMkLst>
        <pc:graphicFrameChg chg="add del mod">
          <ac:chgData name="Fernando Meirelles" userId="6d0130ef7a17291e" providerId="LiveId" clId="{316177B9-8A71-4039-8926-AE6DA013C9BD}" dt="2023-02-18T15:18:40.525" v="236" actId="113"/>
          <ac:graphicFrameMkLst>
            <pc:docMk/>
            <pc:sldMk cId="3976645053" sldId="280"/>
            <ac:graphicFrameMk id="9" creationId="{EE597522-9AEC-4F26-8462-13C7B915505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77560636613566E-2"/>
          <c:y val="2.8704218049846318E-2"/>
          <c:w val="0.94272244136075423"/>
          <c:h val="0.9076042936334635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2010: 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Federal</c:v>
                </c:pt>
                <c:pt idx="1">
                  <c:v>Estadual - SP</c:v>
                </c:pt>
                <c:pt idx="2">
                  <c:v>Municipal / SP</c:v>
                </c:pt>
              </c:strCache>
            </c:strRef>
          </c:cat>
          <c:val>
            <c:numRef>
              <c:f>Planilha1!$B$2:$B$4</c:f>
              <c:numCache>
                <c:formatCode>_-* #,##0.0_-;\-* #,##0.0_-;_-* "-"??_-;_-@_-</c:formatCode>
                <c:ptCount val="3"/>
                <c:pt idx="0">
                  <c:v>5.2</c:v>
                </c:pt>
                <c:pt idx="1">
                  <c:v>7.4</c:v>
                </c:pt>
                <c:pt idx="2">
                  <c:v>6.7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F37-40BD-9EA4-8DCE3E7F1314}"/>
            </c:ext>
          </c:extLst>
        </c:ser>
        <c:ser>
          <c:idx val="7"/>
          <c:order val="1"/>
          <c:tx>
            <c:strRef>
              <c:f>Planilha1!$C$1</c:f>
              <c:strCache>
                <c:ptCount val="1"/>
                <c:pt idx="0">
                  <c:v>2012: </c:v>
                </c:pt>
              </c:strCache>
            </c:strRef>
          </c:tx>
          <c:spPr>
            <a:solidFill>
              <a:srgbClr val="7CAFDD"/>
            </a:solidFill>
            <a:ln>
              <a:noFill/>
            </a:ln>
            <a:effectLst/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DF37-40BD-9EA4-8DCE3E7F13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Federal</c:v>
                </c:pt>
                <c:pt idx="1">
                  <c:v>Estadual - SP</c:v>
                </c:pt>
                <c:pt idx="2">
                  <c:v>Municipal / SP</c:v>
                </c:pt>
              </c:strCache>
            </c:strRef>
          </c:cat>
          <c:val>
            <c:numRef>
              <c:f>Planilha1!$C$2:$C$4</c:f>
              <c:numCache>
                <c:formatCode>_-* #,##0.0_-;\-* #,##0.0_-;_-* "-"??_-;_-@_-</c:formatCode>
                <c:ptCount val="3"/>
                <c:pt idx="0">
                  <c:v>4.4000000000000004</c:v>
                </c:pt>
                <c:pt idx="1">
                  <c:v>4.9000000000000004</c:v>
                </c:pt>
                <c:pt idx="2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DF37-40BD-9EA4-8DCE3E7F1314}"/>
            </c:ext>
          </c:extLst>
        </c:ser>
        <c:ser>
          <c:idx val="8"/>
          <c:order val="2"/>
          <c:tx>
            <c:strRef>
              <c:f>Planilha1!$D$1</c:f>
              <c:strCache>
                <c:ptCount val="1"/>
                <c:pt idx="0">
                  <c:v>2014: </c:v>
                </c:pt>
              </c:strCache>
            </c:strRef>
          </c:tx>
          <c:spPr>
            <a:solidFill>
              <a:srgbClr val="FFCD33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Federal</c:v>
                </c:pt>
                <c:pt idx="1">
                  <c:v>Estadual - SP</c:v>
                </c:pt>
                <c:pt idx="2">
                  <c:v>Municipal / SP</c:v>
                </c:pt>
              </c:strCache>
            </c:strRef>
          </c:cat>
          <c:val>
            <c:numRef>
              <c:f>Planilha1!$D$2:$D$4</c:f>
              <c:numCache>
                <c:formatCode>_-* #,##0.0_-;\-* #,##0.0_-;_-* "-"??_-;_-@_-</c:formatCode>
                <c:ptCount val="3"/>
                <c:pt idx="0">
                  <c:v>1.2</c:v>
                </c:pt>
                <c:pt idx="1">
                  <c:v>5.2</c:v>
                </c:pt>
                <c:pt idx="2">
                  <c:v>2.5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DF37-40BD-9EA4-8DCE3E7F1314}"/>
            </c:ext>
          </c:extLst>
        </c:ser>
        <c:ser>
          <c:idx val="6"/>
          <c:order val="3"/>
          <c:tx>
            <c:strRef>
              <c:f>Planilha1!$E$1</c:f>
              <c:strCache>
                <c:ptCount val="1"/>
                <c:pt idx="0">
                  <c:v>2016: </c:v>
                </c:pt>
              </c:strCache>
            </c:strRef>
          </c:tx>
          <c:spPr>
            <a:solidFill>
              <a:srgbClr val="8CC168"/>
            </a:solidFill>
            <a:ln>
              <a:noFill/>
            </a:ln>
            <a:effectLst/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DF37-40BD-9EA4-8DCE3E7F13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Federal</c:v>
                </c:pt>
                <c:pt idx="1">
                  <c:v>Estadual - SP</c:v>
                </c:pt>
                <c:pt idx="2">
                  <c:v>Municipal / SP</c:v>
                </c:pt>
              </c:strCache>
            </c:strRef>
          </c:cat>
          <c:val>
            <c:numRef>
              <c:f>Planilha1!$E$2:$E$4</c:f>
              <c:numCache>
                <c:formatCode>_-* #,##0.0_-;\-* #,##0.0_-;_-* "-"??_-;_-@_-</c:formatCode>
                <c:ptCount val="3"/>
                <c:pt idx="0">
                  <c:v>4.4000000000000004</c:v>
                </c:pt>
                <c:pt idx="1">
                  <c:v>6</c:v>
                </c:pt>
                <c:pt idx="2">
                  <c:v>2.4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5-DF37-40BD-9EA4-8DCE3E7F1314}"/>
            </c:ext>
          </c:extLst>
        </c:ser>
        <c:ser>
          <c:idx val="5"/>
          <c:order val="4"/>
          <c:tx>
            <c:strRef>
              <c:f>Planilha1!$F$1</c:f>
              <c:strCache>
                <c:ptCount val="1"/>
                <c:pt idx="0">
                  <c:v>2018: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Federal</c:v>
                </c:pt>
                <c:pt idx="1">
                  <c:v>Estadual - SP</c:v>
                </c:pt>
                <c:pt idx="2">
                  <c:v>Municipal / SP</c:v>
                </c:pt>
              </c:strCache>
            </c:strRef>
          </c:cat>
          <c:val>
            <c:numRef>
              <c:f>Planilha1!$F$2:$F$4</c:f>
              <c:numCache>
                <c:formatCode>_-* #,##0.0_-;\-* #,##0.0_-;_-* "-"??_-;_-@_-</c:formatCode>
                <c:ptCount val="3"/>
                <c:pt idx="0">
                  <c:v>3.6</c:v>
                </c:pt>
                <c:pt idx="1">
                  <c:v>4.5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37-40BD-9EA4-8DCE3E7F1314}"/>
            </c:ext>
          </c:extLst>
        </c:ser>
        <c:ser>
          <c:idx val="9"/>
          <c:order val="5"/>
          <c:tx>
            <c:strRef>
              <c:f>Planilha1!$G$1</c:f>
              <c:strCache>
                <c:ptCount val="1"/>
                <c:pt idx="0">
                  <c:v>2019: 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Federal</c:v>
                </c:pt>
                <c:pt idx="1">
                  <c:v>Estadual - SP</c:v>
                </c:pt>
                <c:pt idx="2">
                  <c:v>Municipal / SP</c:v>
                </c:pt>
              </c:strCache>
            </c:strRef>
          </c:cat>
          <c:val>
            <c:numRef>
              <c:f>Planilha1!$G$2:$G$4</c:f>
              <c:numCache>
                <c:formatCode>_-* #,##0.0_-;\-* #,##0.0_-;_-* "-"??_-;_-@_-</c:formatCode>
                <c:ptCount val="3"/>
                <c:pt idx="0">
                  <c:v>6.0010000000000003</c:v>
                </c:pt>
                <c:pt idx="1">
                  <c:v>7.7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37-40BD-9EA4-8DCE3E7F1314}"/>
            </c:ext>
          </c:extLst>
        </c:ser>
        <c:ser>
          <c:idx val="11"/>
          <c:order val="6"/>
          <c:tx>
            <c:strRef>
              <c:f>Planilha1!$H$1</c:f>
              <c:strCache>
                <c:ptCount val="1"/>
                <c:pt idx="0">
                  <c:v>2020: 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37-40BD-9EA4-8DCE3E7F131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Federal</c:v>
                </c:pt>
                <c:pt idx="1">
                  <c:v>Estadual - SP</c:v>
                </c:pt>
                <c:pt idx="2">
                  <c:v>Municipal / SP</c:v>
                </c:pt>
              </c:strCache>
            </c:strRef>
          </c:cat>
          <c:val>
            <c:numRef>
              <c:f>Planilha1!$H$2:$H$4</c:f>
              <c:numCache>
                <c:formatCode>_-* #,##0.0_-;\-* #,##0.0_-;_-* "-"??_-;_-@_-</c:formatCode>
                <c:ptCount val="3"/>
                <c:pt idx="0">
                  <c:v>4.2</c:v>
                </c:pt>
                <c:pt idx="1">
                  <c:v>6.8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F37-40BD-9EA4-8DCE3E7F1314}"/>
            </c:ext>
          </c:extLst>
        </c:ser>
        <c:ser>
          <c:idx val="12"/>
          <c:order val="7"/>
          <c:tx>
            <c:strRef>
              <c:f>Planilha1!$I$1</c:f>
              <c:strCache>
                <c:ptCount val="1"/>
                <c:pt idx="0">
                  <c:v>2021: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Federal</c:v>
                </c:pt>
                <c:pt idx="1">
                  <c:v>Estadual - SP</c:v>
                </c:pt>
                <c:pt idx="2">
                  <c:v>Municipal / SP</c:v>
                </c:pt>
              </c:strCache>
            </c:strRef>
          </c:cat>
          <c:val>
            <c:numRef>
              <c:f>Planilha1!$I$2:$I$4</c:f>
              <c:numCache>
                <c:formatCode>_-* #,##0.0_-;\-* #,##0.0_-;_-* "-"??_-;_-@_-</c:formatCode>
                <c:ptCount val="3"/>
                <c:pt idx="0">
                  <c:v>3.4</c:v>
                </c:pt>
                <c:pt idx="1">
                  <c:v>6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37-40BD-9EA4-8DCE3E7F1314}"/>
            </c:ext>
          </c:extLst>
        </c:ser>
        <c:ser>
          <c:idx val="1"/>
          <c:order val="8"/>
          <c:tx>
            <c:strRef>
              <c:f>Planilha1!$J$1</c:f>
              <c:strCache>
                <c:ptCount val="1"/>
                <c:pt idx="0">
                  <c:v>2022: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Federal</c:v>
                </c:pt>
                <c:pt idx="1">
                  <c:v>Estadual - SP</c:v>
                </c:pt>
                <c:pt idx="2">
                  <c:v>Municipal / SP</c:v>
                </c:pt>
              </c:strCache>
            </c:strRef>
          </c:cat>
          <c:val>
            <c:numRef>
              <c:f>Planilha1!$J$2:$J$4</c:f>
              <c:numCache>
                <c:formatCode>_-* #,##0.0_-;\-* #,##0.0_-;_-* "-"??_-;_-@_-</c:formatCode>
                <c:ptCount val="3"/>
                <c:pt idx="0">
                  <c:v>5.2</c:v>
                </c:pt>
                <c:pt idx="1">
                  <c:v>6.3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F37-40BD-9EA4-8DCE3E7F1314}"/>
            </c:ext>
          </c:extLst>
        </c:ser>
        <c:ser>
          <c:idx val="2"/>
          <c:order val="9"/>
          <c:tx>
            <c:strRef>
              <c:f>Planilha1!$K$1</c:f>
              <c:strCache>
                <c:ptCount val="1"/>
                <c:pt idx="0">
                  <c:v>Hoje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Federal</c:v>
                </c:pt>
                <c:pt idx="1">
                  <c:v>Estadual - SP</c:v>
                </c:pt>
                <c:pt idx="2">
                  <c:v>Municipal / SP</c:v>
                </c:pt>
              </c:strCache>
            </c:strRef>
          </c:cat>
          <c:val>
            <c:numRef>
              <c:f>Planilha1!$K$2:$K$4</c:f>
              <c:numCache>
                <c:formatCode>_-* #,##0.0_-;\-* #,##0.0_-;_-* "-"??_-;_-@_-</c:formatCode>
                <c:ptCount val="3"/>
                <c:pt idx="0">
                  <c:v>4.3</c:v>
                </c:pt>
                <c:pt idx="1">
                  <c:v>8.1</c:v>
                </c:pt>
                <c:pt idx="2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37-40BD-9EA4-8DCE3E7F1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790592"/>
        <c:axId val="119796480"/>
      </c:barChart>
      <c:catAx>
        <c:axId val="11979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9796480"/>
        <c:crosses val="autoZero"/>
        <c:auto val="1"/>
        <c:lblAlgn val="ctr"/>
        <c:lblOffset val="2"/>
        <c:noMultiLvlLbl val="1"/>
      </c:catAx>
      <c:valAx>
        <c:axId val="119796480"/>
        <c:scaling>
          <c:orientation val="minMax"/>
          <c:max val="1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9790592"/>
        <c:crosses val="autoZero"/>
        <c:crossBetween val="between"/>
        <c:majorUnit val="2.5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40773066418611E-2"/>
          <c:y val="2.0140806360742624E-2"/>
          <c:w val="0.94472665361055896"/>
          <c:h val="0.909647614366756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8A1-4D71-8101-A3ACD6EA717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13A-43B1-A4EC-C08F1EB6D886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13A-43B1-A4EC-C08F1EB6D886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13A-43B1-A4EC-C08F1EB6D886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13A-43B1-A4EC-C08F1EB6D886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13A-43B1-A4EC-C08F1EB6D886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13A-43B1-A4EC-C08F1EB6D886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713A-43B1-A4EC-C08F1EB6D886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E7B-4FEA-9836-B9CA84F5DC13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AE7B-4FEA-9836-B9CA84F5DC13}"/>
                </c:ext>
              </c:extLst>
            </c:dLbl>
            <c:dLbl>
              <c:idx val="1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8A1-4D71-8101-A3ACD6EA7171}"/>
                </c:ext>
              </c:extLst>
            </c:dLbl>
            <c:dLbl>
              <c:idx val="14"/>
              <c:layout>
                <c:manualLayout>
                  <c:x val="4.1641214703742428E-3"/>
                  <c:y val="-5.541601013300463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3A-43B1-A4EC-C08F1EB6D886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3A-43B1-A4EC-C08F1EB6D886}"/>
                </c:ext>
              </c:extLst>
            </c:dLbl>
            <c:dLbl>
              <c:idx val="17"/>
              <c:layout>
                <c:manualLayout>
                  <c:x val="-1.38804049012464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3A-43B1-A4EC-C08F1EB6D886}"/>
                </c:ext>
              </c:extLst>
            </c:dLbl>
            <c:dLbl>
              <c:idx val="19"/>
              <c:layout>
                <c:manualLayout>
                  <c:x val="0"/>
                  <c:y val="-5.1065130155768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3A-43B1-A4EC-C08F1EB6D88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9525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5"/>
            <c:forward val="0.25"/>
            <c:backward val="0.25"/>
            <c:dispRSqr val="0"/>
            <c:dispEq val="0"/>
          </c:trendline>
          <c:cat>
            <c:strRef>
              <c:f>Planilha1!$A$1:$A$12</c:f>
              <c:strCache>
                <c:ptCount val="12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Planilha1!$B$1:$B$12</c:f>
              <c:numCache>
                <c:formatCode>_-* #,##0.0_-;\-* #,##0.0_-;_-* "-"??_-;_-@_-</c:formatCode>
                <c:ptCount val="12"/>
                <c:pt idx="0">
                  <c:v>7.5</c:v>
                </c:pt>
                <c:pt idx="1">
                  <c:v>5.7</c:v>
                </c:pt>
                <c:pt idx="2">
                  <c:v>2.9</c:v>
                </c:pt>
                <c:pt idx="3">
                  <c:v>4.9000000000000004</c:v>
                </c:pt>
                <c:pt idx="4">
                  <c:v>6.1</c:v>
                </c:pt>
                <c:pt idx="5">
                  <c:v>7.1</c:v>
                </c:pt>
                <c:pt idx="6">
                  <c:v>6.1</c:v>
                </c:pt>
                <c:pt idx="7">
                  <c:v>5.3</c:v>
                </c:pt>
                <c:pt idx="8">
                  <c:v>5.72</c:v>
                </c:pt>
                <c:pt idx="9">
                  <c:v>6.6</c:v>
                </c:pt>
                <c:pt idx="10">
                  <c:v>7.8</c:v>
                </c:pt>
                <c:pt idx="11">
                  <c:v>5.12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Planilha1!#REF!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2-713A-43B1-A4EC-C08F1EB6D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5190272"/>
        <c:axId val="55191808"/>
      </c:barChart>
      <c:catAx>
        <c:axId val="55190272"/>
        <c:scaling>
          <c:orientation val="minMax"/>
        </c:scaling>
        <c:delete val="0"/>
        <c:axPos val="b"/>
        <c:numFmt formatCode="mmm/\y\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55191808"/>
        <c:crossesAt val="0"/>
        <c:auto val="1"/>
        <c:lblAlgn val="ctr"/>
        <c:lblOffset val="10"/>
        <c:tickLblSkip val="1"/>
        <c:tickMarkSkip val="1"/>
        <c:noMultiLvlLbl val="1"/>
      </c:catAx>
      <c:valAx>
        <c:axId val="55191808"/>
        <c:scaling>
          <c:orientation val="minMax"/>
          <c:max val="10"/>
          <c:min val="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55190272"/>
        <c:crosses val="autoZero"/>
        <c:crossBetween val="between"/>
        <c:majorUnit val="2.5"/>
        <c:minorUnit val="2.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925132062810434E-2"/>
          <c:y val="1.9552254643371948E-2"/>
          <c:w val="0.89076590225838204"/>
          <c:h val="0.92788665597292386"/>
        </c:manualLayout>
      </c:layout>
      <c:areaChart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49567232"/>
        <c:axId val="49568768"/>
      </c:areaChart>
      <c:dateAx>
        <c:axId val="4956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pt-BR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49568768"/>
        <c:crosses val="autoZero"/>
        <c:auto val="0"/>
        <c:lblOffset val="60"/>
        <c:baseTimeUnit val="days"/>
        <c:majorUnit val="1"/>
        <c:minorUnit val="1"/>
      </c:dateAx>
      <c:valAx>
        <c:axId val="4956876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out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49567232"/>
        <c:crosses val="autoZero"/>
        <c:crossBetween val="midCat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 algn="ctr">
        <a:defRPr lang="pt-BR" sz="2200" b="1" i="0" u="none" strike="noStrike" kern="1200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925132062810434E-2"/>
          <c:y val="1.9552254643371948E-2"/>
          <c:w val="0.87199940836655065"/>
          <c:h val="0.92788665597292386"/>
        </c:manualLayout>
      </c:layout>
      <c:areaChart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Melhor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2.2649832908220877E-3"/>
                  <c:y val="-0.28156484071321558"/>
                </c:manualLayout>
              </c:layout>
              <c:tx>
                <c:rich>
                  <a:bodyPr rot="0" spcFirstLastPara="1" vertOverflow="overflow" horzOverflow="overflow" vert="horz" wrap="none" lIns="0" tIns="0" rIns="0" bIns="0" anchor="t" anchorCtr="0">
                    <a:noAutofit/>
                  </a:bodyPr>
                  <a:lstStyle/>
                  <a:p>
                    <a:pPr>
                      <a:defRPr lang="pt-BR" sz="1800" b="1" i="0" u="none" strike="noStrike" kern="1200" baseline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defRPr>
                    </a:pPr>
                    <a:fld id="{42232A2B-0F10-478F-9F98-CBF8360C5579}" type="VALUE">
                      <a:rPr lang="en-US" sz="1800" b="1">
                        <a:solidFill>
                          <a:srgbClr val="0070C0"/>
                        </a:solidFill>
                        <a:effectLst/>
                      </a:rPr>
                      <a:pPr>
                        <a:defRPr sz="18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0" tIns="0" rIns="0" bIns="0" anchor="t" anchorCtr="0">
                  <a:noAutofit/>
                </a:bodyPr>
                <a:lstStyle/>
                <a:p>
                  <a:pPr>
                    <a:defRPr lang="pt-BR" sz="1800" b="1" i="0" u="none" strike="noStrike" kern="1200" baseline="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5805532269087998E-2"/>
                      <c:h val="5.64124703473276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576-4D9F-AC97-14703A290CA9}"/>
                </c:ext>
              </c:extLst>
            </c:dLbl>
            <c:dLbl>
              <c:idx val="1"/>
              <c:layout>
                <c:manualLayout>
                  <c:x val="1.0042878534972403E-3"/>
                  <c:y val="-0.11393408567830256"/>
                </c:manualLayout>
              </c:layout>
              <c:tx>
                <c:rich>
                  <a:bodyPr/>
                  <a:lstStyle/>
                  <a:p>
                    <a:fld id="{42232A2B-0F10-478F-9F98-CBF8360C5579}" type="VALUE">
                      <a:rPr lang="en-US" sz="1800" b="0">
                        <a:solidFill>
                          <a:schemeClr val="tx1"/>
                        </a:solidFill>
                        <a:effectLst/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05532269087998E-2"/>
                      <c:h val="5.64124703473276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76-4D9F-AC97-14703A290CA9}"/>
                </c:ext>
              </c:extLst>
            </c:dLbl>
            <c:dLbl>
              <c:idx val="2"/>
              <c:layout>
                <c:manualLayout>
                  <c:x val="-2.777798458477255E-3"/>
                  <c:y val="-4.1723914278647599E-2"/>
                </c:manualLayout>
              </c:layout>
              <c:tx>
                <c:rich>
                  <a:bodyPr rot="0" spcFirstLastPara="1" vertOverflow="overflow" horzOverflow="overflow" vert="horz" wrap="none" lIns="0" tIns="0" rIns="0" bIns="0" anchor="t" anchorCtr="0">
                    <a:noAutofit/>
                  </a:bodyPr>
                  <a:lstStyle/>
                  <a:p>
                    <a:pPr>
                      <a:defRPr lang="pt-BR" sz="1800" b="1" i="0" u="none" strike="noStrike" kern="1200" baseline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defRPr>
                    </a:pPr>
                    <a:fld id="{42232A2B-0F10-478F-9F98-CBF8360C5579}" type="VALUE">
                      <a:rPr lang="en-US" sz="1800" b="1">
                        <a:solidFill>
                          <a:srgbClr val="FF0000"/>
                        </a:solidFill>
                        <a:effectLst/>
                      </a:rPr>
                      <a:pPr>
                        <a:defRPr sz="18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0" tIns="0" rIns="0" bIns="0" anchor="t" anchorCtr="0">
                  <a:noAutofit/>
                </a:bodyPr>
                <a:lstStyle/>
                <a:p>
                  <a:pPr>
                    <a:defRPr lang="pt-BR" sz="1800" b="1" i="0" u="none" strike="noStrike" kern="1200" baseline="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5805532269087998E-2"/>
                      <c:h val="5.64124703473276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576-4D9F-AC97-14703A290CA9}"/>
                </c:ext>
              </c:extLst>
            </c:dLbl>
            <c:dLbl>
              <c:idx val="3"/>
              <c:layout>
                <c:manualLayout>
                  <c:x val="2.2649832908220877E-3"/>
                  <c:y val="-7.2671130592785405E-2"/>
                </c:manualLayout>
              </c:layout>
              <c:tx>
                <c:rich>
                  <a:bodyPr/>
                  <a:lstStyle/>
                  <a:p>
                    <a:fld id="{42232A2B-0F10-478F-9F98-CBF8360C5579}" type="VALUE">
                      <a:rPr lang="en-US" sz="1800" b="0">
                        <a:solidFill>
                          <a:schemeClr val="tx1"/>
                        </a:solidFill>
                        <a:effectLst/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05532269087998E-2"/>
                      <c:h val="5.64124703473276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576-4D9F-AC97-14703A290CA9}"/>
                </c:ext>
              </c:extLst>
            </c:dLbl>
            <c:dLbl>
              <c:idx val="4"/>
              <c:layout>
                <c:manualLayout>
                  <c:x val="1.6132633101395153E-2"/>
                  <c:y val="-0.18098638769226771"/>
                </c:manualLayout>
              </c:layout>
              <c:tx>
                <c:rich>
                  <a:bodyPr/>
                  <a:lstStyle/>
                  <a:p>
                    <a:fld id="{42232A2B-0F10-478F-9F98-CBF8360C5579}" type="VALUE">
                      <a:rPr lang="en-US" sz="1800" b="0">
                        <a:solidFill>
                          <a:schemeClr val="tx1"/>
                        </a:solidFill>
                        <a:effectLst/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05532269087998E-2"/>
                      <c:h val="5.64124703473276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576-4D9F-AC97-14703A290CA9}"/>
                </c:ext>
              </c:extLst>
            </c:dLbl>
            <c:dLbl>
              <c:idx val="5"/>
              <c:layout>
                <c:manualLayout>
                  <c:x val="-1.5171030211523849E-3"/>
                  <c:y val="-0.22224934277778477"/>
                </c:manualLayout>
              </c:layout>
              <c:tx>
                <c:rich>
                  <a:bodyPr/>
                  <a:lstStyle/>
                  <a:p>
                    <a:fld id="{42232A2B-0F10-478F-9F98-CBF8360C5579}" type="VALUE">
                      <a:rPr lang="en-US" sz="1800" b="0">
                        <a:solidFill>
                          <a:schemeClr val="tx1"/>
                        </a:solidFill>
                        <a:effectLst/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05532269087998E-2"/>
                      <c:h val="5.64124703473276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576-4D9F-AC97-14703A290CA9}"/>
                </c:ext>
              </c:extLst>
            </c:dLbl>
            <c:dLbl>
              <c:idx val="6"/>
              <c:layout>
                <c:manualLayout>
                  <c:x val="8.8248680612737686E-3"/>
                  <c:y val="-0.141841408106464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76-4D9F-AC97-14703A290CA9}"/>
                </c:ext>
              </c:extLst>
            </c:dLbl>
            <c:dLbl>
              <c:idx val="7"/>
              <c:layout>
                <c:manualLayout>
                  <c:x val="5.042781749299112E-3"/>
                  <c:y val="-9.5420583635258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76-4D9F-AC97-14703A290CA9}"/>
                </c:ext>
              </c:extLst>
            </c:dLbl>
            <c:dLbl>
              <c:idx val="8"/>
              <c:layout>
                <c:manualLayout>
                  <c:x val="9.8291559147710324E-3"/>
                  <c:y val="-0.1784074529994229"/>
                </c:manualLayout>
              </c:layout>
              <c:tx>
                <c:rich>
                  <a:bodyPr/>
                  <a:lstStyle/>
                  <a:p>
                    <a:fld id="{42232A2B-0F10-478F-9F98-CBF8360C5579}" type="VALUE">
                      <a:rPr lang="en-US" sz="1800" b="0">
                        <a:solidFill>
                          <a:schemeClr val="tx1"/>
                        </a:solidFill>
                        <a:effectLst/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05532269087998E-2"/>
                      <c:h val="5.64124703473276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576-4D9F-AC97-14703A290CA9}"/>
                </c:ext>
              </c:extLst>
            </c:dLbl>
            <c:dLbl>
              <c:idx val="9"/>
              <c:layout>
                <c:manualLayout>
                  <c:x val="-3.7820863119745647E-3"/>
                  <c:y val="-0.18052542849913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76-4D9F-AC97-14703A290CA9}"/>
                </c:ext>
              </c:extLst>
            </c:dLbl>
            <c:dLbl>
              <c:idx val="10"/>
              <c:layout>
                <c:manualLayout>
                  <c:x val="2.2649832908220877E-3"/>
                  <c:y val="-0.22224934277778477"/>
                </c:manualLayout>
              </c:layout>
              <c:tx>
                <c:rich>
                  <a:bodyPr/>
                  <a:lstStyle/>
                  <a:p>
                    <a:fld id="{42232A2B-0F10-478F-9F98-CBF8360C5579}" type="VALUE">
                      <a:rPr lang="en-US" sz="1800" b="0">
                        <a:solidFill>
                          <a:schemeClr val="tx1"/>
                        </a:solidFill>
                        <a:effectLst/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05532269087998E-2"/>
                      <c:h val="5.64124703473276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576-4D9F-AC97-14703A290CA9}"/>
                </c:ext>
              </c:extLst>
            </c:dLbl>
            <c:dLbl>
              <c:idx val="11"/>
              <c:layout>
                <c:manualLayout>
                  <c:x val="2.2436110288019274E-2"/>
                  <c:y val="-0.24417038919982764"/>
                </c:manualLayout>
              </c:layout>
              <c:tx>
                <c:rich>
                  <a:bodyPr rot="0" spcFirstLastPara="1" vertOverflow="overflow" horzOverflow="overflow" vert="horz" wrap="none" lIns="0" tIns="0" rIns="0" bIns="0" anchor="t" anchorCtr="0">
                    <a:noAutofit/>
                  </a:bodyPr>
                  <a:lstStyle/>
                  <a:p>
                    <a:pPr>
                      <a:defRPr lang="pt-BR" sz="1800" b="1" i="0" u="none" strike="noStrike" kern="12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defRPr>
                    </a:pPr>
                    <a:fld id="{42232A2B-0F10-478F-9F98-CBF8360C5579}" type="VALUE">
                      <a:rPr lang="en-US" sz="1800" b="1">
                        <a:solidFill>
                          <a:schemeClr val="tx1"/>
                        </a:solidFill>
                        <a:effectLst/>
                      </a:rPr>
                      <a:pPr>
                        <a:defRPr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0" tIns="0" rIns="0" bIns="0" anchor="t" anchorCtr="0">
                  <a:noAutofit/>
                </a:bodyPr>
                <a:lstStyle/>
                <a:p>
                  <a:pPr>
                    <a:defRPr lang="pt-BR" sz="1800" b="1" i="0" u="none" strike="noStrike" kern="1200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5805532269087998E-2"/>
                      <c:h val="4.35177968831035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576-4D9F-AC97-14703A290CA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0" rIns="0" bIns="0" anchor="t" anchorCtr="0">
                <a:noAutofit/>
              </a:bodyPr>
              <a:lstStyle/>
              <a:p>
                <a:pPr>
                  <a:defRPr lang="pt-BR" sz="1800" b="0" i="0" u="none" strike="noStrike" kern="1200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Planilha1!$A$2:$A$13</c:f>
              <c:strCache>
                <c:ptCount val="12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Planilha1!$B$2:$B$13</c:f>
              <c:numCache>
                <c:formatCode>0%</c:formatCode>
                <c:ptCount val="12"/>
                <c:pt idx="0">
                  <c:v>0.81599999999999995</c:v>
                </c:pt>
                <c:pt idx="1">
                  <c:v>0.42</c:v>
                </c:pt>
                <c:pt idx="2">
                  <c:v>0.14000000000000001</c:v>
                </c:pt>
                <c:pt idx="3">
                  <c:v>0.253</c:v>
                </c:pt>
                <c:pt idx="4">
                  <c:v>0.49</c:v>
                </c:pt>
                <c:pt idx="5">
                  <c:v>0.64300000000000002</c:v>
                </c:pt>
                <c:pt idx="6">
                  <c:v>0.48</c:v>
                </c:pt>
                <c:pt idx="7">
                  <c:v>0.26100000000000001</c:v>
                </c:pt>
                <c:pt idx="8">
                  <c:v>0.46</c:v>
                </c:pt>
                <c:pt idx="9">
                  <c:v>0.46</c:v>
                </c:pt>
                <c:pt idx="10">
                  <c:v>0.6</c:v>
                </c:pt>
                <c:pt idx="11">
                  <c:v>0.30399999999999999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76-4D9F-AC97-14703A290CA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Igual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76-4D9F-AC97-14703A290C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76-4D9F-AC97-14703A290CA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576-4D9F-AC97-14703A290CA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76-4D9F-AC97-14703A290CA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576-4D9F-AC97-14703A290CA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576-4D9F-AC97-14703A290CA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576-4D9F-AC97-14703A290CA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576-4D9F-AC97-14703A290CA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576-4D9F-AC97-14703A290CA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576-4D9F-AC97-14703A290CA9}"/>
                </c:ext>
              </c:extLst>
            </c:dLbl>
            <c:dLbl>
              <c:idx val="11"/>
              <c:layout>
                <c:manualLayout>
                  <c:x val="1.8910431559872362E-2"/>
                  <c:y val="-2.5789346928448168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pt-BR"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0A-4688-BE3F-63C02EAF145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Planilha1!$C$2:$C$13</c:f>
              <c:numCache>
                <c:formatCode>0%</c:formatCode>
                <c:ptCount val="12"/>
                <c:pt idx="0">
                  <c:v>0.153</c:v>
                </c:pt>
                <c:pt idx="1">
                  <c:v>0.36</c:v>
                </c:pt>
                <c:pt idx="2">
                  <c:v>0.47</c:v>
                </c:pt>
                <c:pt idx="3">
                  <c:v>0.45200000000000001</c:v>
                </c:pt>
                <c:pt idx="4">
                  <c:v>0.41</c:v>
                </c:pt>
                <c:pt idx="5">
                  <c:v>0.29199999999999998</c:v>
                </c:pt>
                <c:pt idx="6">
                  <c:v>0.39</c:v>
                </c:pt>
                <c:pt idx="7">
                  <c:v>0.44</c:v>
                </c:pt>
                <c:pt idx="8">
                  <c:v>0.4</c:v>
                </c:pt>
                <c:pt idx="9">
                  <c:v>0.44</c:v>
                </c:pt>
                <c:pt idx="10">
                  <c:v>0.38</c:v>
                </c:pt>
                <c:pt idx="11">
                  <c:v>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576-4D9F-AC97-14703A290CA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Pior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576-4D9F-AC97-14703A290C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576-4D9F-AC97-14703A290CA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576-4D9F-AC97-14703A290CA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576-4D9F-AC97-14703A290CA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576-4D9F-AC97-14703A290CA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576-4D9F-AC97-14703A290CA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576-4D9F-AC97-14703A290CA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576-4D9F-AC97-14703A290CA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576-4D9F-AC97-14703A290CA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576-4D9F-AC97-14703A290CA9}"/>
                </c:ext>
              </c:extLst>
            </c:dLbl>
            <c:dLbl>
              <c:idx val="11"/>
              <c:layout>
                <c:manualLayout>
                  <c:x val="2.0171176630875819E-2"/>
                  <c:y val="-5.1579709185515599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pt-BR"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361114792275603E-2"/>
                      <c:h val="7.1436490991801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E0A-4688-BE3F-63C02EAF1459}"/>
                </c:ext>
              </c:extLst>
            </c:dLbl>
            <c:dLbl>
              <c:idx val="19"/>
              <c:layout>
                <c:manualLayout>
                  <c:x val="4.160870516185273E-3"/>
                  <c:y val="-2.9535282103805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576-4D9F-AC97-14703A290CA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Planilha1!$D$2:$D$13</c:f>
              <c:numCache>
                <c:formatCode>0%</c:formatCode>
                <c:ptCount val="12"/>
                <c:pt idx="0">
                  <c:v>3.1000000000000028E-2</c:v>
                </c:pt>
                <c:pt idx="1">
                  <c:v>0.22</c:v>
                </c:pt>
                <c:pt idx="2">
                  <c:v>0.39</c:v>
                </c:pt>
                <c:pt idx="3">
                  <c:v>0.29500000000000004</c:v>
                </c:pt>
                <c:pt idx="4">
                  <c:v>0.1</c:v>
                </c:pt>
                <c:pt idx="5">
                  <c:v>6.4999999999999947E-2</c:v>
                </c:pt>
                <c:pt idx="6">
                  <c:v>0.13</c:v>
                </c:pt>
                <c:pt idx="7">
                  <c:v>0.29799999999999999</c:v>
                </c:pt>
                <c:pt idx="8">
                  <c:v>0.14000000000000001</c:v>
                </c:pt>
                <c:pt idx="9">
                  <c:v>0.1</c:v>
                </c:pt>
                <c:pt idx="10">
                  <c:v>0.02</c:v>
                </c:pt>
                <c:pt idx="11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C576-4D9F-AC97-14703A290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67232"/>
        <c:axId val="49568768"/>
      </c:areaChart>
      <c:dateAx>
        <c:axId val="4956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pt-BR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49568768"/>
        <c:crosses val="autoZero"/>
        <c:auto val="0"/>
        <c:lblOffset val="60"/>
        <c:baseTimeUnit val="days"/>
        <c:majorUnit val="1"/>
        <c:minorUnit val="1"/>
      </c:dateAx>
      <c:valAx>
        <c:axId val="4956876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out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49567232"/>
        <c:crosses val="autoZero"/>
        <c:crossBetween val="midCat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 algn="ctr">
        <a:defRPr lang="pt-BR" sz="2200" b="1" i="0" u="none" strike="noStrike" kern="1200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41776027996507E-2"/>
          <c:y val="1.9552254643371948E-2"/>
          <c:w val="0.90019652230971126"/>
          <c:h val="0.92788665597292386"/>
        </c:manualLayout>
      </c:layout>
      <c:areaChart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Empregar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-9.7222222222222224E-3"/>
                  <c:y val="-0.274678123565387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spAutoFit/>
                </a:bodyPr>
                <a:lstStyle/>
                <a:p>
                  <a:pPr>
                    <a:defRPr lang="pt-BR" sz="1800" b="1" i="0" u="none" strike="noStrike" kern="1200" baseline="0">
                      <a:solidFill>
                        <a:srgbClr val="0000FF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73B-4E2A-8768-AA400EA36583}"/>
                </c:ext>
              </c:extLst>
            </c:dLbl>
            <c:dLbl>
              <c:idx val="1"/>
              <c:layout>
                <c:manualLayout>
                  <c:x val="-2.5000000000000001E-2"/>
                  <c:y val="-0.18311874904359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3B-4E2A-8768-AA400EA36583}"/>
                </c:ext>
              </c:extLst>
            </c:dLbl>
            <c:dLbl>
              <c:idx val="2"/>
              <c:layout>
                <c:manualLayout>
                  <c:x val="5.5427340350044643E-3"/>
                  <c:y val="-1.58821585613825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spAutoFit/>
                </a:bodyPr>
                <a:lstStyle/>
                <a:p>
                  <a:pPr>
                    <a:defRPr lang="pt-BR" sz="18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273B-4E2A-8768-AA400EA36583}"/>
                </c:ext>
              </c:extLst>
            </c:dLbl>
            <c:dLbl>
              <c:idx val="3"/>
              <c:layout>
                <c:manualLayout>
                  <c:x val="9.4393081684358733E-3"/>
                  <c:y val="-7.0528055405738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3B-4E2A-8768-AA400EA36583}"/>
                </c:ext>
              </c:extLst>
            </c:dLbl>
            <c:dLbl>
              <c:idx val="4"/>
              <c:layout>
                <c:manualLayout>
                  <c:x val="1.7824328103542893E-2"/>
                  <c:y val="-0.201832354721494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noAutofit/>
                </a:bodyPr>
                <a:lstStyle/>
                <a:p>
                  <a:pPr>
                    <a:defRPr lang="pt-BR" sz="1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5222166981519089E-2"/>
                      <c:h val="5.66332535825255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73B-4E2A-8768-AA400EA36583}"/>
                </c:ext>
              </c:extLst>
            </c:dLbl>
            <c:dLbl>
              <c:idx val="5"/>
              <c:layout>
                <c:manualLayout>
                  <c:x val="3.4637193385955241E-3"/>
                  <c:y val="-0.213412102780609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3B-4E2A-8768-AA400EA36583}"/>
                </c:ext>
              </c:extLst>
            </c:dLbl>
            <c:dLbl>
              <c:idx val="6"/>
              <c:layout>
                <c:manualLayout>
                  <c:x val="1.4917926443463464E-2"/>
                  <c:y val="-0.186173445485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3B-4E2A-8768-AA400EA36583}"/>
                </c:ext>
              </c:extLst>
            </c:dLbl>
            <c:dLbl>
              <c:idx val="7"/>
              <c:layout>
                <c:manualLayout>
                  <c:x val="-4.9726421478213673E-3"/>
                  <c:y val="-0.18358770318691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3B-4E2A-8768-AA400EA36583}"/>
                </c:ext>
              </c:extLst>
            </c:dLbl>
            <c:dLbl>
              <c:idx val="8"/>
              <c:layout>
                <c:manualLayout>
                  <c:x val="-1.2431605369553874E-3"/>
                  <c:y val="-0.18100196088851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3B-4E2A-8768-AA400EA36583}"/>
                </c:ext>
              </c:extLst>
            </c:dLbl>
            <c:dLbl>
              <c:idx val="9"/>
              <c:layout>
                <c:manualLayout>
                  <c:x val="-1.2431605369552963E-3"/>
                  <c:y val="-0.18100196088850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3B-4E2A-8768-AA400EA36583}"/>
                </c:ext>
              </c:extLst>
            </c:dLbl>
            <c:dLbl>
              <c:idx val="10"/>
              <c:layout>
                <c:manualLayout>
                  <c:x val="1.506367967492233E-2"/>
                  <c:y val="-0.24931218236853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3B-4E2A-8768-AA400EA36583}"/>
                </c:ext>
              </c:extLst>
            </c:dLbl>
            <c:dLbl>
              <c:idx val="11"/>
              <c:layout>
                <c:manualLayout>
                  <c:x val="-1.3889137684142531E-3"/>
                  <c:y val="-0.19501159410198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spAutoFit/>
                </a:bodyPr>
                <a:lstStyle/>
                <a:p>
                  <a:pPr>
                    <a:defRPr lang="pt-BR" sz="1800" b="0" i="0" u="none" strike="noStrike" kern="1200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273B-4E2A-8768-AA400EA36583}"/>
                </c:ext>
              </c:extLst>
            </c:dLbl>
            <c:dLbl>
              <c:idx val="13"/>
              <c:layout>
                <c:manualLayout>
                  <c:x val="6.9444444444444441E-3"/>
                  <c:y val="-9.15593745217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73B-4E2A-8768-AA400EA36583}"/>
                </c:ext>
              </c:extLst>
            </c:dLbl>
            <c:dLbl>
              <c:idx val="14"/>
              <c:layout>
                <c:manualLayout>
                  <c:x val="-1.0185067526415994E-16"/>
                  <c:y val="-0.11518760020483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73B-4E2A-8768-AA400EA36583}"/>
                </c:ext>
              </c:extLst>
            </c:dLbl>
            <c:dLbl>
              <c:idx val="15"/>
              <c:layout>
                <c:manualLayout>
                  <c:x val="-7.6388888888889953E-3"/>
                  <c:y val="-0.15949052336054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594706911636037E-2"/>
                      <c:h val="5.14458101993003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73B-4E2A-8768-AA400EA36583}"/>
                </c:ext>
              </c:extLst>
            </c:dLbl>
            <c:dLbl>
              <c:idx val="16"/>
              <c:layout>
                <c:manualLayout>
                  <c:x val="-2.0370135052831988E-16"/>
                  <c:y val="-0.20083991830587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73B-4E2A-8768-AA400EA36583}"/>
                </c:ext>
              </c:extLst>
            </c:dLbl>
            <c:dLbl>
              <c:idx val="17"/>
              <c:layout>
                <c:manualLayout>
                  <c:x val="4.1666666666665651E-3"/>
                  <c:y val="-0.15653699515016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73B-4E2A-8768-AA400EA36583}"/>
                </c:ext>
              </c:extLst>
            </c:dLbl>
            <c:dLbl>
              <c:idx val="18"/>
              <c:layout>
                <c:manualLayout>
                  <c:x val="0"/>
                  <c:y val="-0.165397579781308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spAutoFit/>
                </a:bodyPr>
                <a:lstStyle/>
                <a:p>
                  <a:pPr>
                    <a:defRPr lang="pt-BR" sz="1800" b="0" i="0" u="none" strike="noStrike" kern="1200" baseline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2-273B-4E2A-8768-AA400EA36583}"/>
                </c:ext>
              </c:extLst>
            </c:dLbl>
            <c:dLbl>
              <c:idx val="19"/>
              <c:layout>
                <c:manualLayout>
                  <c:x val="1.3888888888886851E-3"/>
                  <c:y val="-0.183118749043591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noAutofit/>
                </a:bodyPr>
                <a:lstStyle/>
                <a:p>
                  <a:pPr>
                    <a:defRPr lang="pt-BR" sz="18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2094706911636047E-2"/>
                      <c:h val="9.8702261565388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273B-4E2A-8768-AA400EA36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t" anchorCtr="0">
                <a:spAutoFit/>
              </a:bodyPr>
              <a:lstStyle/>
              <a:p>
                <a:pPr>
                  <a:defRPr lang="pt-BR" sz="18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Planilha1!$A$2:$A$13</c:f>
              <c:strCache>
                <c:ptCount val="12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Planilha1!$B$2:$B$13</c:f>
              <c:numCache>
                <c:formatCode>0%</c:formatCode>
                <c:ptCount val="12"/>
                <c:pt idx="0">
                  <c:v>0.68</c:v>
                </c:pt>
                <c:pt idx="1">
                  <c:v>0.42</c:v>
                </c:pt>
                <c:pt idx="2">
                  <c:v>0.11</c:v>
                </c:pt>
                <c:pt idx="3">
                  <c:v>0.23</c:v>
                </c:pt>
                <c:pt idx="4">
                  <c:v>0.54</c:v>
                </c:pt>
                <c:pt idx="5">
                  <c:v>0.56000000000000005</c:v>
                </c:pt>
                <c:pt idx="6">
                  <c:v>0.48</c:v>
                </c:pt>
                <c:pt idx="7">
                  <c:v>0.44</c:v>
                </c:pt>
                <c:pt idx="8">
                  <c:v>0.46</c:v>
                </c:pt>
                <c:pt idx="9">
                  <c:v>0.46700000000000003</c:v>
                </c:pt>
                <c:pt idx="10">
                  <c:v>0.65</c:v>
                </c:pt>
                <c:pt idx="11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73B-4E2A-8768-AA400EA3658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Manter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73B-4E2A-8768-AA400EA365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73B-4E2A-8768-AA400EA365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73B-4E2A-8768-AA400EA365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73B-4E2A-8768-AA400EA365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73B-4E2A-8768-AA400EA365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73B-4E2A-8768-AA400EA365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73B-4E2A-8768-AA400EA3658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73B-4E2A-8768-AA400EA3658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AC-4C53-8AC8-9AC6865E449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A6-4112-AB2A-821A1A8A00DA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spAutoFit/>
                </a:bodyPr>
                <a:lstStyle/>
                <a:p>
                  <a:pPr>
                    <a:defRPr lang="pt-BR" sz="18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D-273B-4E2A-8768-AA400EA36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8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Planilha1!$C$2:$C$13</c:f>
              <c:numCache>
                <c:formatCode>0%</c:formatCode>
                <c:ptCount val="12"/>
                <c:pt idx="0">
                  <c:v>0.3</c:v>
                </c:pt>
                <c:pt idx="1">
                  <c:v>0.48</c:v>
                </c:pt>
                <c:pt idx="2">
                  <c:v>0.56000000000000005</c:v>
                </c:pt>
                <c:pt idx="3">
                  <c:v>0.56000000000000005</c:v>
                </c:pt>
                <c:pt idx="4">
                  <c:v>0.4</c:v>
                </c:pt>
                <c:pt idx="5">
                  <c:v>0.39</c:v>
                </c:pt>
                <c:pt idx="6">
                  <c:v>0.48</c:v>
                </c:pt>
                <c:pt idx="7">
                  <c:v>0.45</c:v>
                </c:pt>
                <c:pt idx="8">
                  <c:v>0.5</c:v>
                </c:pt>
                <c:pt idx="9">
                  <c:v>0.46700000000000003</c:v>
                </c:pt>
                <c:pt idx="10">
                  <c:v>0.34</c:v>
                </c:pt>
                <c:pt idx="11">
                  <c:v>0.51800000000000002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273B-4E2A-8768-AA400EA3658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Demitir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73B-4E2A-8768-AA400EA365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73B-4E2A-8768-AA400EA365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73B-4E2A-8768-AA400EA365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73B-4E2A-8768-AA400EA365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73B-4E2A-8768-AA400EA365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73B-4E2A-8768-AA400EA365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73B-4E2A-8768-AA400EA3658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73B-4E2A-8768-AA400EA3658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AC-4C53-8AC8-9AC6865E449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A6-4112-AB2A-821A1A8A00DA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/>
                <a:lstStyle/>
                <a:p>
                  <a:pPr>
                    <a:defRPr lang="pt-BR" sz="18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27-273B-4E2A-8768-AA400EA36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800" b="0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Planilha1!$D$2:$D$13</c:f>
              <c:numCache>
                <c:formatCode>0%</c:formatCode>
                <c:ptCount val="12"/>
                <c:pt idx="0">
                  <c:v>0.02</c:v>
                </c:pt>
                <c:pt idx="1">
                  <c:v>0.1</c:v>
                </c:pt>
                <c:pt idx="2">
                  <c:v>0.33</c:v>
                </c:pt>
                <c:pt idx="3">
                  <c:v>0.21</c:v>
                </c:pt>
                <c:pt idx="4">
                  <c:v>0.06</c:v>
                </c:pt>
                <c:pt idx="5">
                  <c:v>0.05</c:v>
                </c:pt>
                <c:pt idx="6">
                  <c:v>4.0000000000000036E-2</c:v>
                </c:pt>
                <c:pt idx="7">
                  <c:v>0.11000000000000004</c:v>
                </c:pt>
                <c:pt idx="8">
                  <c:v>3.999999999999998E-2</c:v>
                </c:pt>
                <c:pt idx="9">
                  <c:v>6.5999999999999892E-2</c:v>
                </c:pt>
                <c:pt idx="10">
                  <c:v>0.01</c:v>
                </c:pt>
                <c:pt idx="11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273B-4E2A-8768-AA400EA36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84192"/>
        <c:axId val="50635136"/>
      </c:areaChart>
      <c:catAx>
        <c:axId val="5058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pt-BR" sz="1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50635136"/>
        <c:crosses val="autoZero"/>
        <c:auto val="1"/>
        <c:lblAlgn val="ctr"/>
        <c:lblOffset val="60"/>
        <c:tickLblSkip val="1"/>
        <c:noMultiLvlLbl val="0"/>
      </c:catAx>
      <c:valAx>
        <c:axId val="506351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50584192"/>
        <c:crossesAt val="1"/>
        <c:crossBetween val="midCat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 algn="ctr">
        <a:defRPr lang="pt-BR" sz="2200" b="1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17797304076971E-2"/>
          <c:y val="4.5159155553952959E-2"/>
          <c:w val="0.93179986607453169"/>
          <c:h val="0.88819132413813762"/>
        </c:manualLayout>
      </c:layout>
      <c:barChart>
        <c:barDir val="col"/>
        <c:grouping val="clustered"/>
        <c:varyColors val="1"/>
        <c:ser>
          <c:idx val="2"/>
          <c:order val="0"/>
          <c:tx>
            <c:strRef>
              <c:f>Planilha1!$B$1</c:f>
              <c:strCache>
                <c:ptCount val="1"/>
                <c:pt idx="0">
                  <c:v>2010: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1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C8-492E-9984-0D825F247F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C8-492E-9984-0D825F247F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C8-492E-9984-0D825F247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Planilha1!$A$2:$A$5</c:f>
              <c:strCache>
                <c:ptCount val="4"/>
                <c:pt idx="0">
                  <c:v>Carga Tributária</c:v>
                </c:pt>
                <c:pt idx="1">
                  <c:v>Cenário Político</c:v>
                </c:pt>
                <c:pt idx="2">
                  <c:v>Taxa de Juros</c:v>
                </c:pt>
                <c:pt idx="3">
                  <c:v>Nível de Procura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0.75</c:v>
                </c:pt>
                <c:pt idx="1">
                  <c:v>0.03</c:v>
                </c:pt>
                <c:pt idx="2">
                  <c:v>0.1</c:v>
                </c:pt>
                <c:pt idx="3">
                  <c:v>0.12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BF63-4F9F-AA03-7C195689EE82}"/>
            </c:ext>
          </c:extLst>
        </c:ser>
        <c:ser>
          <c:idx val="4"/>
          <c:order val="1"/>
          <c:tx>
            <c:strRef>
              <c:f>Planilha1!$C$1</c:f>
              <c:strCache>
                <c:ptCount val="1"/>
                <c:pt idx="0">
                  <c:v>2012: 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1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63-4F9F-AA03-7C195689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Planilha1!$A$2:$A$5</c:f>
              <c:strCache>
                <c:ptCount val="4"/>
                <c:pt idx="0">
                  <c:v>Carga Tributária</c:v>
                </c:pt>
                <c:pt idx="1">
                  <c:v>Cenário Político</c:v>
                </c:pt>
                <c:pt idx="2">
                  <c:v>Taxa de Juros</c:v>
                </c:pt>
                <c:pt idx="3">
                  <c:v>Nível de Procura</c:v>
                </c:pt>
              </c:strCache>
            </c:strRef>
          </c:cat>
          <c:val>
            <c:numRef>
              <c:f>Planilha1!$C$2:$C$5</c:f>
              <c:numCache>
                <c:formatCode>0%</c:formatCode>
                <c:ptCount val="4"/>
                <c:pt idx="0">
                  <c:v>0.65</c:v>
                </c:pt>
                <c:pt idx="1">
                  <c:v>0.14000000000000001</c:v>
                </c:pt>
                <c:pt idx="2">
                  <c:v>0.04</c:v>
                </c:pt>
                <c:pt idx="3">
                  <c:v>0.17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BF63-4F9F-AA03-7C195689EE82}"/>
            </c:ext>
          </c:extLst>
        </c:ser>
        <c:ser>
          <c:idx val="6"/>
          <c:order val="2"/>
          <c:tx>
            <c:strRef>
              <c:f>Planilha1!$D$1</c:f>
              <c:strCache>
                <c:ptCount val="1"/>
                <c:pt idx="0">
                  <c:v>2014: </c:v>
                </c:pt>
              </c:strCache>
            </c:strRef>
          </c:tx>
          <c:spPr>
            <a:solidFill>
              <a:srgbClr val="8CC168"/>
            </a:solidFill>
            <a:ln>
              <a:noFill/>
            </a:ln>
            <a:effectLst/>
          </c:spPr>
          <c:invertIfNegative val="1"/>
          <c:dLbls>
            <c:dLbl>
              <c:idx val="0"/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63-4F9F-AA03-7C195689EE82}"/>
                </c:ext>
              </c:extLst>
            </c:dLbl>
            <c:dLbl>
              <c:idx val="1"/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63-4F9F-AA03-7C195689EE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63-4F9F-AA03-7C195689EE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63-4F9F-AA03-7C195689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Planilha1!$A$2:$A$5</c:f>
              <c:strCache>
                <c:ptCount val="4"/>
                <c:pt idx="0">
                  <c:v>Carga Tributária</c:v>
                </c:pt>
                <c:pt idx="1">
                  <c:v>Cenário Político</c:v>
                </c:pt>
                <c:pt idx="2">
                  <c:v>Taxa de Juros</c:v>
                </c:pt>
                <c:pt idx="3">
                  <c:v>Nível de Procura</c:v>
                </c:pt>
              </c:strCache>
            </c:strRef>
          </c:cat>
          <c:val>
            <c:numRef>
              <c:f>Planilha1!$D$2:$D$5</c:f>
              <c:numCache>
                <c:formatCode>0%</c:formatCode>
                <c:ptCount val="4"/>
                <c:pt idx="0">
                  <c:v>0.35</c:v>
                </c:pt>
                <c:pt idx="1">
                  <c:v>0.52</c:v>
                </c:pt>
                <c:pt idx="2">
                  <c:v>0.02</c:v>
                </c:pt>
                <c:pt idx="3">
                  <c:v>0.11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8-BF63-4F9F-AA03-7C195689EE82}"/>
            </c:ext>
          </c:extLst>
        </c:ser>
        <c:ser>
          <c:idx val="7"/>
          <c:order val="3"/>
          <c:tx>
            <c:strRef>
              <c:f>Planilha1!$E$1</c:f>
              <c:strCache>
                <c:ptCount val="1"/>
                <c:pt idx="0">
                  <c:v>2016: 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63-4F9F-AA03-7C195689EE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63-4F9F-AA03-7C195689EE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63-4F9F-AA03-7C195689EE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F63-4F9F-AA03-7C195689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Planilha1!$A$2:$A$5</c:f>
              <c:strCache>
                <c:ptCount val="4"/>
                <c:pt idx="0">
                  <c:v>Carga Tributária</c:v>
                </c:pt>
                <c:pt idx="1">
                  <c:v>Cenário Político</c:v>
                </c:pt>
                <c:pt idx="2">
                  <c:v>Taxa de Juros</c:v>
                </c:pt>
                <c:pt idx="3">
                  <c:v>Nível de Procura</c:v>
                </c:pt>
              </c:strCache>
            </c:strRef>
          </c:cat>
          <c:val>
            <c:numRef>
              <c:f>Planilha1!$E$2:$E$5</c:f>
              <c:numCache>
                <c:formatCode>0%</c:formatCode>
                <c:ptCount val="4"/>
                <c:pt idx="0">
                  <c:v>0.33800000000000002</c:v>
                </c:pt>
                <c:pt idx="1">
                  <c:v>0.4</c:v>
                </c:pt>
                <c:pt idx="2">
                  <c:v>6.2E-2</c:v>
                </c:pt>
                <c:pt idx="3">
                  <c:v>0.1999999999999999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F63-4F9F-AA03-7C195689EE82}"/>
            </c:ext>
          </c:extLst>
        </c:ser>
        <c:ser>
          <c:idx val="8"/>
          <c:order val="4"/>
          <c:tx>
            <c:strRef>
              <c:f>Planilha1!$F$1</c:f>
              <c:strCache>
                <c:ptCount val="1"/>
                <c:pt idx="0">
                  <c:v>2018: 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F6-489B-ABCE-00291D4839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F63-4F9F-AA03-7C195689EE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F63-4F9F-AA03-7C195689EE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F63-4F9F-AA03-7C195689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Planilha1!$A$2:$A$5</c:f>
              <c:strCache>
                <c:ptCount val="4"/>
                <c:pt idx="0">
                  <c:v>Carga Tributária</c:v>
                </c:pt>
                <c:pt idx="1">
                  <c:v>Cenário Político</c:v>
                </c:pt>
                <c:pt idx="2">
                  <c:v>Taxa de Juros</c:v>
                </c:pt>
                <c:pt idx="3">
                  <c:v>Nível de Procura</c:v>
                </c:pt>
              </c:strCache>
            </c:strRef>
          </c:cat>
          <c:val>
            <c:numRef>
              <c:f>Planilha1!$F$2:$F$5</c:f>
              <c:numCache>
                <c:formatCode>0%</c:formatCode>
                <c:ptCount val="4"/>
                <c:pt idx="0">
                  <c:v>0.47</c:v>
                </c:pt>
                <c:pt idx="1">
                  <c:v>0.4</c:v>
                </c:pt>
                <c:pt idx="2">
                  <c:v>0.04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F63-4F9F-AA03-7C195689EE82}"/>
            </c:ext>
          </c:extLst>
        </c:ser>
        <c:ser>
          <c:idx val="9"/>
          <c:order val="5"/>
          <c:tx>
            <c:strRef>
              <c:f>Planilha1!$G$1</c:f>
              <c:strCache>
                <c:ptCount val="1"/>
                <c:pt idx="0">
                  <c:v>2019: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F63-4F9F-AA03-7C195689EE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F63-4F9F-AA03-7C195689EE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F63-4F9F-AA03-7C195689EE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F63-4F9F-AA03-7C195689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Planilha1!$A$2:$A$5</c:f>
              <c:strCache>
                <c:ptCount val="4"/>
                <c:pt idx="0">
                  <c:v>Carga Tributária</c:v>
                </c:pt>
                <c:pt idx="1">
                  <c:v>Cenário Político</c:v>
                </c:pt>
                <c:pt idx="2">
                  <c:v>Taxa de Juros</c:v>
                </c:pt>
                <c:pt idx="3">
                  <c:v>Nível de Procura</c:v>
                </c:pt>
              </c:strCache>
            </c:strRef>
          </c:cat>
          <c:val>
            <c:numRef>
              <c:f>Planilha1!$G$2:$G$5</c:f>
              <c:numCache>
                <c:formatCode>0%</c:formatCode>
                <c:ptCount val="4"/>
                <c:pt idx="0">
                  <c:v>0.44</c:v>
                </c:pt>
                <c:pt idx="1">
                  <c:v>0.36</c:v>
                </c:pt>
                <c:pt idx="2">
                  <c:v>0.01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F63-4F9F-AA03-7C195689EE82}"/>
            </c:ext>
          </c:extLst>
        </c:ser>
        <c:ser>
          <c:idx val="1"/>
          <c:order val="6"/>
          <c:tx>
            <c:strRef>
              <c:f>Planilha1!$H$1</c:f>
              <c:strCache>
                <c:ptCount val="1"/>
                <c:pt idx="0">
                  <c:v>2020: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F6-489B-ABCE-00291D4839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F63-4F9F-AA03-7C195689EE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F63-4F9F-AA03-7C195689EE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F63-4F9F-AA03-7C195689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Planilha1!$A$2:$A$5</c:f>
              <c:strCache>
                <c:ptCount val="4"/>
                <c:pt idx="0">
                  <c:v>Carga Tributária</c:v>
                </c:pt>
                <c:pt idx="1">
                  <c:v>Cenário Político</c:v>
                </c:pt>
                <c:pt idx="2">
                  <c:v>Taxa de Juros</c:v>
                </c:pt>
                <c:pt idx="3">
                  <c:v>Nível de Procura</c:v>
                </c:pt>
              </c:strCache>
            </c:strRef>
          </c:cat>
          <c:val>
            <c:numRef>
              <c:f>Planilha1!$H$2:$H$5</c:f>
              <c:numCache>
                <c:formatCode>0%</c:formatCode>
                <c:ptCount val="4"/>
                <c:pt idx="0">
                  <c:v>0.52</c:v>
                </c:pt>
                <c:pt idx="1">
                  <c:v>0.26</c:v>
                </c:pt>
                <c:pt idx="2">
                  <c:v>0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F63-4F9F-AA03-7C195689EE82}"/>
            </c:ext>
          </c:extLst>
        </c:ser>
        <c:ser>
          <c:idx val="10"/>
          <c:order val="7"/>
          <c:tx>
            <c:strRef>
              <c:f>Planilha1!$I$1</c:f>
              <c:strCache>
                <c:ptCount val="1"/>
                <c:pt idx="0">
                  <c:v>2021: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pt-BR"/>
                </a:p>
              </c:txPr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F6-489B-ABCE-00291D4839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F63-4F9F-AA03-7C195689EE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F63-4F9F-AA03-7C195689EE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F63-4F9F-AA03-7C195689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Planilha1!$A$2:$A$5</c:f>
              <c:strCache>
                <c:ptCount val="4"/>
                <c:pt idx="0">
                  <c:v>Carga Tributária</c:v>
                </c:pt>
                <c:pt idx="1">
                  <c:v>Cenário Político</c:v>
                </c:pt>
                <c:pt idx="2">
                  <c:v>Taxa de Juros</c:v>
                </c:pt>
                <c:pt idx="3">
                  <c:v>Nível de Procura</c:v>
                </c:pt>
              </c:strCache>
            </c:strRef>
          </c:cat>
          <c:val>
            <c:numRef>
              <c:f>Planilha1!$I$2:$I$5</c:f>
              <c:numCache>
                <c:formatCode>0%</c:formatCode>
                <c:ptCount val="4"/>
                <c:pt idx="0">
                  <c:v>0.42099999999999999</c:v>
                </c:pt>
                <c:pt idx="1">
                  <c:v>0.41099999999999998</c:v>
                </c:pt>
                <c:pt idx="2">
                  <c:v>2.8000000000000001E-2</c:v>
                </c:pt>
                <c:pt idx="3">
                  <c:v>0.13999999999999996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F63-4F9F-AA03-7C195689EE82}"/>
            </c:ext>
          </c:extLst>
        </c:ser>
        <c:ser>
          <c:idx val="0"/>
          <c:order val="8"/>
          <c:tx>
            <c:strRef>
              <c:f>Planilha1!$J$1</c:f>
              <c:strCache>
                <c:ptCount val="1"/>
                <c:pt idx="0">
                  <c:v>2022: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F63-4F9F-AA03-7C195689EE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F63-4F9F-AA03-7C195689EE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F63-4F9F-AA03-7C195689EE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F63-4F9F-AA03-7C195689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Planilha1!$A$2:$A$5</c:f>
              <c:strCache>
                <c:ptCount val="4"/>
                <c:pt idx="0">
                  <c:v>Carga Tributária</c:v>
                </c:pt>
                <c:pt idx="1">
                  <c:v>Cenário Político</c:v>
                </c:pt>
                <c:pt idx="2">
                  <c:v>Taxa de Juros</c:v>
                </c:pt>
                <c:pt idx="3">
                  <c:v>Nível de Procura</c:v>
                </c:pt>
              </c:strCache>
            </c:strRef>
          </c:cat>
          <c:val>
            <c:numRef>
              <c:f>Planilha1!$J$2:$J$5</c:f>
              <c:numCache>
                <c:formatCode>0%</c:formatCode>
                <c:ptCount val="4"/>
                <c:pt idx="0">
                  <c:v>0.44</c:v>
                </c:pt>
                <c:pt idx="1">
                  <c:v>0.38</c:v>
                </c:pt>
                <c:pt idx="2">
                  <c:v>0.12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BF63-4F9F-AA03-7C195689EE82}"/>
            </c:ext>
          </c:extLst>
        </c:ser>
        <c:ser>
          <c:idx val="3"/>
          <c:order val="9"/>
          <c:tx>
            <c:strRef>
              <c:f>Planilha1!$K$1</c:f>
              <c:strCache>
                <c:ptCount val="1"/>
                <c:pt idx="0">
                  <c:v>Hoje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6.9444219137932642E-3"/>
                  <c:y val="-8.4527018013346271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F63-4F9F-AA03-7C195689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Planilha1!$A$2:$A$5</c:f>
              <c:strCache>
                <c:ptCount val="4"/>
                <c:pt idx="0">
                  <c:v>Carga Tributária</c:v>
                </c:pt>
                <c:pt idx="1">
                  <c:v>Cenário Político</c:v>
                </c:pt>
                <c:pt idx="2">
                  <c:v>Taxa de Juros</c:v>
                </c:pt>
                <c:pt idx="3">
                  <c:v>Nível de Procura</c:v>
                </c:pt>
              </c:strCache>
            </c:strRef>
          </c:cat>
          <c:val>
            <c:numRef>
              <c:f>Planilha1!$K$2:$K$5</c:f>
              <c:numCache>
                <c:formatCode>0%</c:formatCode>
                <c:ptCount val="4"/>
                <c:pt idx="0">
                  <c:v>0.39300000000000002</c:v>
                </c:pt>
                <c:pt idx="1">
                  <c:v>0.19600000000000001</c:v>
                </c:pt>
                <c:pt idx="2">
                  <c:v>0.32100000000000001</c:v>
                </c:pt>
                <c:pt idx="3">
                  <c:v>9.0000000000000024E-2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BF63-4F9F-AA03-7C195689E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7"/>
        <c:axId val="50329856"/>
        <c:axId val="50343936"/>
      </c:barChart>
      <c:catAx>
        <c:axId val="503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343936"/>
        <c:crosses val="autoZero"/>
        <c:auto val="1"/>
        <c:lblAlgn val="ctr"/>
        <c:lblOffset val="30"/>
        <c:tickLblSkip val="1"/>
        <c:tickMarkSkip val="1"/>
        <c:noMultiLvlLbl val="1"/>
      </c:catAx>
      <c:valAx>
        <c:axId val="5034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cross"/>
        <c:minorTickMark val="cross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329856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8622047244094E-2"/>
          <c:y val="3.8509115799820907E-2"/>
          <c:w val="0.6996073134474915"/>
          <c:h val="0.880174099217253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Educação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Planilha1!$A$2:$A$13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Planilha1!$B$2:$B$13</c:f>
              <c:numCache>
                <c:formatCode>0%</c:formatCode>
                <c:ptCount val="12"/>
                <c:pt idx="0">
                  <c:v>0.41386412419413782</c:v>
                </c:pt>
                <c:pt idx="1">
                  <c:v>0.29538169817412152</c:v>
                </c:pt>
                <c:pt idx="2">
                  <c:v>0.34432242487159298</c:v>
                </c:pt>
                <c:pt idx="3">
                  <c:v>0.3243591756966</c:v>
                </c:pt>
                <c:pt idx="4">
                  <c:v>0.39377717998</c:v>
                </c:pt>
                <c:pt idx="5">
                  <c:v>0.43557288</c:v>
                </c:pt>
                <c:pt idx="6">
                  <c:v>0.48</c:v>
                </c:pt>
                <c:pt idx="7">
                  <c:v>0.45900000000000002</c:v>
                </c:pt>
                <c:pt idx="8">
                  <c:v>0.53200000000000003</c:v>
                </c:pt>
                <c:pt idx="9">
                  <c:v>0.35</c:v>
                </c:pt>
                <c:pt idx="10">
                  <c:v>0.7</c:v>
                </c:pt>
                <c:pt idx="11">
                  <c:v>0.51800000000000002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5-4C3F-918C-77AE2AAA9A9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Infraestrutura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Planilha1!$C$2:$C$13</c:f>
              <c:numCache>
                <c:formatCode>0%</c:formatCode>
                <c:ptCount val="12"/>
                <c:pt idx="0">
                  <c:v>0.21678596981597698</c:v>
                </c:pt>
                <c:pt idx="1">
                  <c:v>0.11815267926964859</c:v>
                </c:pt>
                <c:pt idx="2">
                  <c:v>0.1770801042196764</c:v>
                </c:pt>
                <c:pt idx="3">
                  <c:v>0.147435988953</c:v>
                </c:pt>
                <c:pt idx="4">
                  <c:v>0.21210940368</c:v>
                </c:pt>
                <c:pt idx="5">
                  <c:v>0.22</c:v>
                </c:pt>
                <c:pt idx="6">
                  <c:v>0.12</c:v>
                </c:pt>
                <c:pt idx="7">
                  <c:v>0.09</c:v>
                </c:pt>
                <c:pt idx="8">
                  <c:v>0.14000000000000001</c:v>
                </c:pt>
                <c:pt idx="9">
                  <c:v>0.2</c:v>
                </c:pt>
                <c:pt idx="10">
                  <c:v>0.12</c:v>
                </c:pt>
                <c:pt idx="11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5-4C3F-918C-77AE2AAA9A9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ESG-Ambiente ...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E6-405F-87F1-3F4EED926BC6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3C-4326-9D16-AC860D311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Planilha1!$D$2:$D$13</c:f>
              <c:numCache>
                <c:formatCode>0%</c:formatCode>
                <c:ptCount val="12"/>
                <c:pt idx="0">
                  <c:v>1.4609228109195632E-2</c:v>
                </c:pt>
                <c:pt idx="1">
                  <c:v>1.5394339419594977E-2</c:v>
                </c:pt>
                <c:pt idx="2">
                  <c:v>1.6221643224019998E-2</c:v>
                </c:pt>
                <c:pt idx="3">
                  <c:v>1.709340698E-2</c:v>
                </c:pt>
                <c:pt idx="4">
                  <c:v>1.801202E-2</c:v>
                </c:pt>
                <c:pt idx="5">
                  <c:v>0.03</c:v>
                </c:pt>
                <c:pt idx="6">
                  <c:v>0.03</c:v>
                </c:pt>
                <c:pt idx="7">
                  <c:v>4.4999999999999998E-2</c:v>
                </c:pt>
                <c:pt idx="8">
                  <c:v>0.05</c:v>
                </c:pt>
                <c:pt idx="9">
                  <c:v>0</c:v>
                </c:pt>
                <c:pt idx="10">
                  <c:v>5.0000000000000001E-3</c:v>
                </c:pt>
                <c:pt idx="11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05-4C3F-918C-77AE2AAA9A91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Política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6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Planilha1!$E$2:$E$13</c:f>
              <c:numCache>
                <c:formatCode>0%</c:formatCode>
                <c:ptCount val="12"/>
                <c:pt idx="0">
                  <c:v>0.27590941612942527</c:v>
                </c:pt>
                <c:pt idx="1">
                  <c:v>0.4923028302902025</c:v>
                </c:pt>
                <c:pt idx="2">
                  <c:v>0.31480907416831361</c:v>
                </c:pt>
                <c:pt idx="3">
                  <c:v>0.43247890092879998</c:v>
                </c:pt>
                <c:pt idx="4">
                  <c:v>0.26415476662000004</c:v>
                </c:pt>
                <c:pt idx="5">
                  <c:v>0.18</c:v>
                </c:pt>
                <c:pt idx="6">
                  <c:v>0.3</c:v>
                </c:pt>
                <c:pt idx="7">
                  <c:v>0.30599999999999999</c:v>
                </c:pt>
                <c:pt idx="8">
                  <c:v>0.18</c:v>
                </c:pt>
                <c:pt idx="9">
                  <c:v>0.36699999999999999</c:v>
                </c:pt>
                <c:pt idx="10">
                  <c:v>0.12</c:v>
                </c:pt>
                <c:pt idx="11">
                  <c:v>0.23200000000000001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05-4C3F-918C-77AE2AAA9A91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Saúde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4A-4EE0-9A7A-4DC9775805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4A-4EE0-9A7A-4DC97758057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4A-4EE0-9A7A-4DC97758057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4A-4EE0-9A7A-4DC97758057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3C-4326-9D16-AC860D3119A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71-4C08-A026-679D0AC992C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3C-4326-9D16-AC860D3119A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AB-4E02-ACFD-8781179DC7B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37-4DBD-B6E9-BD287E282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Planilha1!$F$2:$F$13</c:f>
              <c:numCache>
                <c:formatCode>0%</c:formatCode>
                <c:ptCount val="12"/>
                <c:pt idx="0">
                  <c:v>2.9561723156724128E-2</c:v>
                </c:pt>
                <c:pt idx="1">
                  <c:v>1.96921132116081E-2</c:v>
                </c:pt>
                <c:pt idx="2">
                  <c:v>5.9026701406558801E-2</c:v>
                </c:pt>
                <c:pt idx="3">
                  <c:v>2.9487197790599998E-2</c:v>
                </c:pt>
                <c:pt idx="4">
                  <c:v>2.356771152E-2</c:v>
                </c:pt>
                <c:pt idx="5">
                  <c:v>4.610794E-2</c:v>
                </c:pt>
                <c:pt idx="6">
                  <c:v>0.03</c:v>
                </c:pt>
                <c:pt idx="7">
                  <c:v>4.4999999999999998E-2</c:v>
                </c:pt>
                <c:pt idx="8">
                  <c:v>1.0999999999999999E-2</c:v>
                </c:pt>
                <c:pt idx="9">
                  <c:v>1.7000000000000001E-2</c:v>
                </c:pt>
                <c:pt idx="10">
                  <c:v>5.0000000000000001E-3</c:v>
                </c:pt>
                <c:pt idx="11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A05-4C3F-918C-77AE2AAA9A91}"/>
            </c:ext>
          </c:extLst>
        </c:ser>
        <c:ser>
          <c:idx val="5"/>
          <c:order val="5"/>
          <c:tx>
            <c:strRef>
              <c:f>Planilha1!$G$1</c:f>
              <c:strCache>
                <c:ptCount val="1"/>
                <c:pt idx="0">
                  <c:v>Segurança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4A-4EE0-9A7A-4DC977580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Planilha1!$G$2:$G$13</c:f>
              <c:numCache>
                <c:formatCode>0%</c:formatCode>
                <c:ptCount val="12"/>
                <c:pt idx="0">
                  <c:v>4.9269538594540224E-2</c:v>
                </c:pt>
                <c:pt idx="1">
                  <c:v>5.9076339634824282E-2</c:v>
                </c:pt>
                <c:pt idx="2">
                  <c:v>8.8540052109838119E-2</c:v>
                </c:pt>
                <c:pt idx="3">
                  <c:v>4.9145329651000005E-2</c:v>
                </c:pt>
                <c:pt idx="4">
                  <c:v>8.8378918199999976E-2</c:v>
                </c:pt>
                <c:pt idx="5">
                  <c:v>0.09</c:v>
                </c:pt>
                <c:pt idx="6">
                  <c:v>0.04</c:v>
                </c:pt>
                <c:pt idx="7">
                  <c:v>5.4999999999999993E-2</c:v>
                </c:pt>
                <c:pt idx="8">
                  <c:v>8.6999999999999855E-2</c:v>
                </c:pt>
                <c:pt idx="9">
                  <c:v>6.7000000000000004E-2</c:v>
                </c:pt>
                <c:pt idx="10">
                  <c:v>0.05</c:v>
                </c:pt>
                <c:pt idx="11">
                  <c:v>3.499999999999992E-2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3-44FB-8C26-0172465C3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0475776"/>
        <c:axId val="50478464"/>
      </c:barChart>
      <c:dateAx>
        <c:axId val="5047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pt-BR" sz="16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50478464"/>
        <c:crosses val="autoZero"/>
        <c:auto val="0"/>
        <c:lblOffset val="10"/>
        <c:baseTimeUnit val="days"/>
        <c:majorUnit val="1"/>
        <c:minorUnit val="1"/>
      </c:dateAx>
      <c:valAx>
        <c:axId val="504784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50475776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769647527096175"/>
          <c:y val="4.2087527984285715E-2"/>
          <c:w val="0.21465880973424464"/>
          <c:h val="0.63501457924327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800" b="1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 algn="ctr">
        <a:defRPr lang="pt-BR" sz="2200" b="1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8622047244094E-2"/>
          <c:y val="3.8509115799820907E-2"/>
          <c:w val="0.72753467394968996"/>
          <c:h val="0.880174099217253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Câmbio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44-4FED-8F0B-EC1A3B3C14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44-4FED-8F0B-EC1A3B3C14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44-4FED-8F0B-EC1A3B3C14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3B-45E9-A155-D3ED494D616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AA-4600-93F5-D11037A4E9E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9D-4A04-9998-2C8003BB490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DC-4582-BD6D-736DF4FC11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6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Planilha1!$B$2:$B$13</c:f>
              <c:numCache>
                <c:formatCode>0%</c:formatCode>
                <c:ptCount val="12"/>
                <c:pt idx="0">
                  <c:v>0.04</c:v>
                </c:pt>
                <c:pt idx="1">
                  <c:v>0.05</c:v>
                </c:pt>
                <c:pt idx="2">
                  <c:v>0.02</c:v>
                </c:pt>
                <c:pt idx="3">
                  <c:v>0.01</c:v>
                </c:pt>
                <c:pt idx="4">
                  <c:v>5.3999999999999999E-2</c:v>
                </c:pt>
                <c:pt idx="5">
                  <c:v>0.158</c:v>
                </c:pt>
                <c:pt idx="6">
                  <c:v>0.04</c:v>
                </c:pt>
                <c:pt idx="7">
                  <c:v>0.1</c:v>
                </c:pt>
                <c:pt idx="8">
                  <c:v>0.05</c:v>
                </c:pt>
                <c:pt idx="9">
                  <c:v>0.01</c:v>
                </c:pt>
                <c:pt idx="10">
                  <c:v>0.04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5-4C3F-918C-77AE2AAA9A9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Cenário Político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Planilha1!$C$2:$C$13</c:f>
              <c:numCache>
                <c:formatCode>0%</c:formatCode>
                <c:ptCount val="12"/>
                <c:pt idx="0">
                  <c:v>0.77</c:v>
                </c:pt>
                <c:pt idx="1">
                  <c:v>0.88</c:v>
                </c:pt>
                <c:pt idx="2">
                  <c:v>0.84</c:v>
                </c:pt>
                <c:pt idx="3">
                  <c:v>0.96</c:v>
                </c:pt>
                <c:pt idx="4">
                  <c:v>0.84399999999999997</c:v>
                </c:pt>
                <c:pt idx="5">
                  <c:v>0.65500000000000003</c:v>
                </c:pt>
                <c:pt idx="6">
                  <c:v>0.35</c:v>
                </c:pt>
                <c:pt idx="7">
                  <c:v>0.6</c:v>
                </c:pt>
                <c:pt idx="8">
                  <c:v>0.5</c:v>
                </c:pt>
                <c:pt idx="9">
                  <c:v>0.56699999999999995</c:v>
                </c:pt>
                <c:pt idx="10">
                  <c:v>0.7</c:v>
                </c:pt>
                <c:pt idx="1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5-4C3F-918C-77AE2AAA9A9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Cenário               Internacional /                  Saúde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44-4FED-8F0B-EC1A3B3C14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44-4FED-8F0B-EC1A3B3C14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44-4FED-8F0B-EC1A3B3C14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Planilha1!$D$2:$D$13</c:f>
              <c:numCache>
                <c:formatCode>0%</c:formatCode>
                <c:ptCount val="12"/>
                <c:pt idx="0">
                  <c:v>0.01</c:v>
                </c:pt>
                <c:pt idx="1">
                  <c:v>0.01</c:v>
                </c:pt>
                <c:pt idx="2">
                  <c:v>0.05</c:v>
                </c:pt>
                <c:pt idx="3">
                  <c:v>0</c:v>
                </c:pt>
                <c:pt idx="4">
                  <c:v>6.6000000000000003E-2</c:v>
                </c:pt>
                <c:pt idx="5">
                  <c:v>0.17</c:v>
                </c:pt>
                <c:pt idx="6">
                  <c:v>0.6</c:v>
                </c:pt>
                <c:pt idx="7">
                  <c:v>0.2</c:v>
                </c:pt>
                <c:pt idx="8">
                  <c:v>0.2</c:v>
                </c:pt>
                <c:pt idx="9">
                  <c:v>0.13300000000000001</c:v>
                </c:pt>
                <c:pt idx="10">
                  <c:v>0.08</c:v>
                </c:pt>
                <c:pt idx="11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05-4C3F-918C-77AE2AAA9A91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Inflação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56-40D2-89B3-03B05C10AB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56-40D2-89B3-03B05C10ABA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56-40D2-89B3-03B05C10ABA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56-40D2-89B3-03B05C10AB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6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fev/22</c:v>
                </c:pt>
                <c:pt idx="9">
                  <c:v>mai/22</c:v>
                </c:pt>
                <c:pt idx="10">
                  <c:v>set/22</c:v>
                </c:pt>
                <c:pt idx="11">
                  <c:v>Hoje</c:v>
                </c:pt>
              </c:strCache>
            </c:strRef>
          </c:cat>
          <c:val>
            <c:numRef>
              <c:f>Planilha1!$E$2:$E$13</c:f>
              <c:numCache>
                <c:formatCode>0%</c:formatCode>
                <c:ptCount val="12"/>
                <c:pt idx="0">
                  <c:v>0.17999999999999994</c:v>
                </c:pt>
                <c:pt idx="1">
                  <c:v>0.06</c:v>
                </c:pt>
                <c:pt idx="2">
                  <c:v>0.09</c:v>
                </c:pt>
                <c:pt idx="3">
                  <c:v>0.03</c:v>
                </c:pt>
                <c:pt idx="4">
                  <c:v>3.599999999999997E-2</c:v>
                </c:pt>
                <c:pt idx="5">
                  <c:v>1.6999999999999932E-2</c:v>
                </c:pt>
                <c:pt idx="6">
                  <c:v>0.01</c:v>
                </c:pt>
                <c:pt idx="7">
                  <c:v>0.10399999999999997</c:v>
                </c:pt>
                <c:pt idx="8">
                  <c:v>0.25000000000000006</c:v>
                </c:pt>
                <c:pt idx="9">
                  <c:v>0.28999999999999998</c:v>
                </c:pt>
                <c:pt idx="10">
                  <c:v>0.18000000000000008</c:v>
                </c:pt>
                <c:pt idx="11">
                  <c:v>0.32099999999999995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05-4C3F-918C-77AE2AAA9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0475776"/>
        <c:axId val="50478464"/>
      </c:barChart>
      <c:dateAx>
        <c:axId val="5047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pt-BR" sz="16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50478464"/>
        <c:crosses val="autoZero"/>
        <c:auto val="0"/>
        <c:lblOffset val="10"/>
        <c:baseTimeUnit val="days"/>
        <c:minorUnit val="1"/>
      </c:dateAx>
      <c:valAx>
        <c:axId val="504784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50475776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639469028546373"/>
          <c:y val="3.1920424003298718E-2"/>
          <c:w val="0.18527197148592783"/>
          <c:h val="0.96807957599670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800" b="1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 algn="ctr">
        <a:defRPr lang="pt-BR" sz="2200" b="1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280074365704287E-2"/>
          <c:y val="2.4676537752806451E-2"/>
          <c:w val="0.8911678696412948"/>
          <c:h val="0.90428238922467608"/>
        </c:manualLayout>
      </c:layout>
      <c:areaChart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Melhor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-2.7778871391076054E-3"/>
                  <c:y val="-0.292176266563595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1800" b="1" i="0" u="none" strike="noStrike" kern="1200" baseline="0">
                      <a:solidFill>
                        <a:srgbClr val="0066FF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36-4D40-BB15-EAB493486155}"/>
                </c:ext>
              </c:extLst>
            </c:dLbl>
            <c:dLbl>
              <c:idx val="1"/>
              <c:layout>
                <c:manualLayout>
                  <c:x val="-4.1666473770885547E-3"/>
                  <c:y val="-0.160041714819255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1800" b="0" i="0" u="none" strike="noStrike" kern="1200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36-4D40-BB15-EAB493486155}"/>
                </c:ext>
              </c:extLst>
            </c:dLbl>
            <c:dLbl>
              <c:idx val="2"/>
              <c:layout>
                <c:manualLayout>
                  <c:x val="-8.3333333333333835E-3"/>
                  <c:y val="-0.10775819766871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36-4D40-BB15-EAB493486155}"/>
                </c:ext>
              </c:extLst>
            </c:dLbl>
            <c:dLbl>
              <c:idx val="3"/>
              <c:layout>
                <c:manualLayout>
                  <c:x val="-2.0011254606966881E-3"/>
                  <c:y val="-7.9332747862185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18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36-4D40-BB15-EAB493486155}"/>
                </c:ext>
              </c:extLst>
            </c:dLbl>
            <c:dLbl>
              <c:idx val="4"/>
              <c:layout>
                <c:manualLayout>
                  <c:x val="4.1664503771415319E-3"/>
                  <c:y val="-0.17490669053587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36-4D40-BB15-EAB493486155}"/>
                </c:ext>
              </c:extLst>
            </c:dLbl>
            <c:dLbl>
              <c:idx val="5"/>
              <c:layout>
                <c:manualLayout>
                  <c:x val="-5.0037986514762638E-3"/>
                  <c:y val="-0.21373557131287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36-4D40-BB15-EAB493486155}"/>
                </c:ext>
              </c:extLst>
            </c:dLbl>
            <c:dLbl>
              <c:idx val="6"/>
              <c:layout>
                <c:manualLayout>
                  <c:x val="1.250949662869066E-3"/>
                  <c:y val="-0.14043667462038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36-4D40-BB15-EAB493486155}"/>
                </c:ext>
              </c:extLst>
            </c:dLbl>
            <c:dLbl>
              <c:idx val="7"/>
              <c:layout>
                <c:manualLayout>
                  <c:x val="1.1258567424160513E-2"/>
                  <c:y val="-0.140353446563977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36-4D40-BB15-EAB493486155}"/>
                </c:ext>
              </c:extLst>
            </c:dLbl>
            <c:dLbl>
              <c:idx val="8"/>
              <c:layout>
                <c:manualLayout>
                  <c:x val="1.7513295280166923E-2"/>
                  <c:y val="-0.28087334924077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36-4D40-BB15-EAB493486155}"/>
                </c:ext>
              </c:extLst>
            </c:dLbl>
            <c:dLbl>
              <c:idx val="9"/>
              <c:layout>
                <c:manualLayout>
                  <c:x val="-1.207708174522647E-3"/>
                  <c:y val="-0.200735578550846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1800" b="1" i="0" u="none" strike="noStrike" kern="1200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36-4D40-BB15-EAB493486155}"/>
                </c:ext>
              </c:extLst>
            </c:dLbl>
            <c:dLbl>
              <c:idx val="11"/>
              <c:layout>
                <c:manualLayout>
                  <c:x val="3.871609798775153E-3"/>
                  <c:y val="-0.267497794156293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1800" b="0" i="0" u="none" strike="noStrike" kern="1200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36-4D40-BB15-EAB493486155}"/>
                </c:ext>
              </c:extLst>
            </c:dLbl>
            <c:dLbl>
              <c:idx val="12"/>
              <c:layout>
                <c:manualLayout>
                  <c:x val="4.1666666666666666E-3"/>
                  <c:y val="-4.72564513660883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1800" b="0" i="0" u="none" strike="noStrike" kern="1200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36-4D40-BB15-EAB493486155}"/>
                </c:ext>
              </c:extLst>
            </c:dLbl>
            <c:dLbl>
              <c:idx val="13"/>
              <c:layout>
                <c:manualLayout>
                  <c:x val="1.1111111111111112E-2"/>
                  <c:y val="-6.79311488387517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1800" b="0" i="0" u="none" strike="noStrike" kern="1200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36-4D40-BB15-EAB493486155}"/>
                </c:ext>
              </c:extLst>
            </c:dLbl>
            <c:dLbl>
              <c:idx val="14"/>
              <c:layout>
                <c:manualLayout>
                  <c:x val="2.7777777777777779E-3"/>
                  <c:y val="-0.115187600204839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1800" b="0" i="0" u="none" strike="noStrike" kern="1200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36-4D40-BB15-EAB493486155}"/>
                </c:ext>
              </c:extLst>
            </c:dLbl>
            <c:dLbl>
              <c:idx val="15"/>
              <c:layout>
                <c:manualLayout>
                  <c:x val="1.1111111111111112E-2"/>
                  <c:y val="-0.16835110799168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36-4D40-BB15-EAB493486155}"/>
                </c:ext>
              </c:extLst>
            </c:dLbl>
            <c:dLbl>
              <c:idx val="16"/>
              <c:layout>
                <c:manualLayout>
                  <c:x val="8.3333333333333332E-3"/>
                  <c:y val="-0.22446814398891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436-4D40-BB15-EAB493486155}"/>
                </c:ext>
              </c:extLst>
            </c:dLbl>
            <c:dLbl>
              <c:idx val="17"/>
              <c:layout>
                <c:manualLayout>
                  <c:x val="8.3333333333333332E-3"/>
                  <c:y val="-0.25400342609272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436-4D40-BB15-EAB493486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pt-BR"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Planilha1!$A$2:$A$11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Planilha1!$B$2:$B$11</c:f>
              <c:numCache>
                <c:formatCode>0%</c:formatCode>
                <c:ptCount val="10"/>
                <c:pt idx="0">
                  <c:v>0.82</c:v>
                </c:pt>
                <c:pt idx="1">
                  <c:v>0.43</c:v>
                </c:pt>
                <c:pt idx="2">
                  <c:v>0.31</c:v>
                </c:pt>
                <c:pt idx="3">
                  <c:v>0.24</c:v>
                </c:pt>
                <c:pt idx="4">
                  <c:v>0.48</c:v>
                </c:pt>
                <c:pt idx="5">
                  <c:v>0.6</c:v>
                </c:pt>
                <c:pt idx="6">
                  <c:v>0.39</c:v>
                </c:pt>
                <c:pt idx="7">
                  <c:v>0.38900000000000001</c:v>
                </c:pt>
                <c:pt idx="8">
                  <c:v>0.72</c:v>
                </c:pt>
                <c:pt idx="9">
                  <c:v>0.55400000000000005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436-4D40-BB15-EAB49348615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Igual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436-4D40-BB15-EAB49348615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436-4D40-BB15-EAB49348615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436-4D40-BB15-EAB49348615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436-4D40-BB15-EAB49348615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436-4D40-BB15-EAB49348615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436-4D40-BB15-EAB49348615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87-4F63-8317-A2DD8C9C812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2D-4505-BA5A-BCA22598853F}"/>
                </c:ext>
              </c:extLst>
            </c:dLbl>
            <c:dLbl>
              <c:idx val="8"/>
              <c:layout>
                <c:manualLayout>
                  <c:x val="2.8771842245988513E-2"/>
                  <c:y val="7.6601822520211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9D-45D0-9164-738CB2EEBC6C}"/>
                </c:ext>
              </c:extLst>
            </c:dLbl>
            <c:dLbl>
              <c:idx val="9"/>
              <c:layout>
                <c:manualLayout>
                  <c:x val="-3.5716090374513643E-4"/>
                  <c:y val="2.12647463534717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pt-BR" sz="1800" b="1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FD-4B1D-ABCF-1DEEC739D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8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Planilha1!$A$2:$A$11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Planilha1!$C$2:$C$11</c:f>
              <c:numCache>
                <c:formatCode>0%</c:formatCode>
                <c:ptCount val="10"/>
                <c:pt idx="0">
                  <c:v>0.15</c:v>
                </c:pt>
                <c:pt idx="1">
                  <c:v>0.43</c:v>
                </c:pt>
                <c:pt idx="2">
                  <c:v>0.53</c:v>
                </c:pt>
                <c:pt idx="3">
                  <c:v>0.46</c:v>
                </c:pt>
                <c:pt idx="4">
                  <c:v>0.42</c:v>
                </c:pt>
                <c:pt idx="5">
                  <c:v>0.3</c:v>
                </c:pt>
                <c:pt idx="6">
                  <c:v>0.35</c:v>
                </c:pt>
                <c:pt idx="7">
                  <c:v>0.36099999999999999</c:v>
                </c:pt>
                <c:pt idx="8">
                  <c:v>0.24</c:v>
                </c:pt>
                <c:pt idx="9">
                  <c:v>0.33900000000000002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436-4D40-BB15-EAB49348615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Pior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436-4D40-BB15-EAB49348615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436-4D40-BB15-EAB49348615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436-4D40-BB15-EAB49348615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436-4D40-BB15-EAB49348615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436-4D40-BB15-EAB49348615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436-4D40-BB15-EAB49348615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87-4F63-8317-A2DD8C9C812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87-4F63-8317-A2DD8C9C812E}"/>
                </c:ext>
              </c:extLst>
            </c:dLbl>
            <c:dLbl>
              <c:idx val="9"/>
              <c:layout>
                <c:manualLayout>
                  <c:x val="-2.5018993257383154E-3"/>
                  <c:y val="2.553394084007055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pt-BR" sz="1800" b="1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FD-4B1D-ABCF-1DEEC739DD48}"/>
                </c:ext>
              </c:extLst>
            </c:dLbl>
            <c:dLbl>
              <c:idx val="17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1800" b="1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F436-4D40-BB15-EAB49348615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8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Planilha1!$A$2:$A$11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Planilha1!$D$2:$D$11</c:f>
              <c:numCache>
                <c:formatCode>0%</c:formatCode>
                <c:ptCount val="10"/>
                <c:pt idx="0">
                  <c:v>3.0000000000000027E-2</c:v>
                </c:pt>
                <c:pt idx="1">
                  <c:v>0.14000000000000007</c:v>
                </c:pt>
                <c:pt idx="2">
                  <c:v>0.16</c:v>
                </c:pt>
                <c:pt idx="3">
                  <c:v>0.30000000000000004</c:v>
                </c:pt>
                <c:pt idx="4">
                  <c:v>9.6999999999999975E-2</c:v>
                </c:pt>
                <c:pt idx="5">
                  <c:v>0.1</c:v>
                </c:pt>
                <c:pt idx="6">
                  <c:v>0.26</c:v>
                </c:pt>
                <c:pt idx="7">
                  <c:v>0.25</c:v>
                </c:pt>
                <c:pt idx="8">
                  <c:v>0.04</c:v>
                </c:pt>
                <c:pt idx="9">
                  <c:v>0.10699999999999998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436-4D40-BB15-EAB493486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07552"/>
        <c:axId val="54825728"/>
      </c:areaChart>
      <c:catAx>
        <c:axId val="54807552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pt-BR" sz="20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54825728"/>
        <c:crosses val="autoZero"/>
        <c:auto val="0"/>
        <c:lblAlgn val="ctr"/>
        <c:lblOffset val="100"/>
        <c:tickLblSkip val="1"/>
        <c:noMultiLvlLbl val="0"/>
      </c:catAx>
      <c:valAx>
        <c:axId val="5482572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20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54807552"/>
        <c:crosses val="autoZero"/>
        <c:crossBetween val="midCat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 algn="ctr">
        <a:defRPr lang="pt-BR" sz="2200" b="1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19129971243213E-2"/>
          <c:y val="4.3119362540529296E-2"/>
          <c:w val="0.79255997023806712"/>
          <c:h val="0.93863624666871037"/>
        </c:manualLayout>
      </c:layout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Opções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D8-439C-9F30-616EA6EFFEB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D8-439C-9F30-616EA6EFFEB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D8-439C-9F30-616EA6EFFEB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D8-439C-9F30-616EA6EFFEB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AD8-439C-9F30-616EA6EFFEB9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3F5-4844-9926-AB64FAB40A6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2FA7D8B-5858-4311-8776-5F4A78D403FC}" type="CATEGORYNAME">
                      <a:rPr lang="en-US" i="1" u="sng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[NOME DA CATEGORIA]</a:t>
                    </a:fld>
                    <a:r>
                      <a:rPr lang="en-US" baseline="0" dirty="0"/>
                      <a:t> </a:t>
                    </a:r>
                    <a:fld id="{03C1D498-FF34-4F49-BB5C-9A9FA58D2490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AD8-439C-9F30-616EA6EFFE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624C896-3DA0-4571-BDC0-6E9174DB1CF6}" type="CATEGORYNAME">
                      <a:rPr lang="en-US" i="1" u="sng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[NOME DA CATEGORIA]</a:t>
                    </a:fld>
                    <a:r>
                      <a:rPr lang="en-US" baseline="0" dirty="0"/>
                      <a:t> </a:t>
                    </a:r>
                    <a:fld id="{F1140F80-6CA2-4FBF-80D3-38AC33A73C71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AD8-439C-9F30-616EA6EFFEB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FD7E02-4627-45F0-803B-21FDF61F4702}" type="CATEGORYNAME">
                      <a:rPr lang="en-US" i="1" u="sng">
                        <a:solidFill>
                          <a:srgbClr val="FF0000"/>
                        </a:solidFill>
                      </a:rPr>
                      <a:pPr/>
                      <a:t>[NOME DA CATEGORIA]</a:t>
                    </a:fld>
                    <a:r>
                      <a:rPr lang="en-US" baseline="0" dirty="0"/>
                      <a:t> </a:t>
                    </a:r>
                    <a:fld id="{E7CDCCA4-1AFF-46D7-83B4-90BDC8E70270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AD8-439C-9F30-616EA6EFFEB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AFF7CF5-A619-4FDE-82BA-97571EBD7F3B}" type="CATEGORYNAME">
                      <a:rPr lang="en-US" i="1" u="sng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[NOME DA CATEGORIA]</a:t>
                    </a:fld>
                    <a:r>
                      <a:rPr lang="en-US" baseline="0" dirty="0"/>
                      <a:t> </a:t>
                    </a:r>
                    <a:fld id="{0ED59794-6B04-4C2E-89B9-D4FD0343C813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AD8-439C-9F30-616EA6EFFE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396B975-327C-4628-825E-4622663715F1}" type="CATEGORYNAME">
                      <a:rPr lang="en-US" b="0" i="1" u="sng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[NOME DA CATEGORIA]</a:t>
                    </a:fld>
                    <a:r>
                      <a:rPr lang="en-US" b="0" i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</a:p>
                  <a:p>
                    <a:fld id="{85309B9A-CCBF-49E2-9FA9-CBFEB7A979DA}" type="PERCENTAGE">
                      <a:rPr lang="en-US" baseline="0" smtClean="0"/>
                      <a:pPr/>
                      <a:t>[PORCENTAGEM]</a:t>
                    </a:fld>
                    <a:endParaRPr lang="pt-B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AD8-439C-9F30-616EA6EFFEB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79ED8D1-7A36-43BB-AF34-164A6D85C438}" type="CATEGORYNAME">
                      <a:rPr lang="en-US" i="1" u="sng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[NOME DA CATEGORIA]</a:t>
                    </a:fld>
                    <a:r>
                      <a:rPr lang="en-US" baseline="0" dirty="0"/>
                      <a:t> </a:t>
                    </a:r>
                    <a:fld id="{345C9EDE-AE5B-49B2-8BB3-E126F1185FBE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3F5-4844-9926-AB64FAB40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206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Planilha1!$A$2:$A$7</c:f>
              <c:numCache>
                <c:formatCode>0%</c:formatCode>
                <c:ptCount val="6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</c:numCache>
            </c:numRef>
          </c:cat>
          <c:val>
            <c:numRef>
              <c:f>Planilha1!$B$2:$B$7</c:f>
              <c:numCache>
                <c:formatCode>0.0%</c:formatCode>
                <c:ptCount val="6"/>
                <c:pt idx="0">
                  <c:v>8.8999999999999996E-2</c:v>
                </c:pt>
                <c:pt idx="1">
                  <c:v>0.33900000000000002</c:v>
                </c:pt>
                <c:pt idx="2">
                  <c:v>0.35699999999999998</c:v>
                </c:pt>
                <c:pt idx="3">
                  <c:v>0.19600000000000001</c:v>
                </c:pt>
                <c:pt idx="4">
                  <c:v>0</c:v>
                </c:pt>
                <c:pt idx="5">
                  <c:v>1.9000000000000045E-2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D8-439C-9F30-616EA6EFFEB9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
</c:separator>
          <c:showLeaderLines val="0"/>
        </c:dLbls>
        <c:firstSliceAng val="90"/>
      </c:pieChart>
      <c:spPr>
        <a:noFill/>
        <a:ln w="33179"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3200" b="1" i="0" u="none" strike="noStrike" baseline="0">
          <a:solidFill>
            <a:srgbClr val="002060"/>
          </a:solidFill>
          <a:latin typeface="Arial"/>
          <a:ea typeface="Arial"/>
          <a:cs typeface="Arial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dirty="0"/>
              <a:t>Prof. Meirelles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C1F1B-FE68-4682-A38D-0956DD378B1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5314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AF276-D52A-4729-9A21-ED2E26F56AED}" type="datetimeFigureOut">
              <a:rPr lang="pt-BR" smtClean="0"/>
              <a:t>13/03/2023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69B02-2BE9-45BA-A2C5-E584DC1C35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080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5,2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9B02-2BE9-45BA-A2C5-E584DC1C35F9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27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D8D8F-3D66-4AEB-A2A1-13EABABAA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4BA7A-DA55-45D4-AB3A-EF07CB522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88FCA-8BEB-43E2-AF55-491D19711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1498-0B5A-41C0-9890-BBA0BC2E582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8D406-D53C-4A90-885E-05DE7570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305DB-0550-4573-8826-67D287A9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BEC-6207-4538-AB10-DD67D6B77AC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8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BE41-323F-4096-B534-422E1A8B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4608F-43F0-41CF-84F9-C7FCD4F44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5E614-9D1A-428E-A24A-AB8546C8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1498-0B5A-41C0-9890-BBA0BC2E582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E3C38-3903-44F9-9344-55EE5475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AE350-1687-4ABE-A295-7057ABEB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BEC-6207-4538-AB10-DD67D6B77AC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8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CEDE01-4B40-4328-9684-346821DEC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6CCE9-8FC4-425F-92B4-AB76DB952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51AC1-70C0-4E49-BCE9-477E75C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1498-0B5A-41C0-9890-BBA0BC2E582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4248D-5B6B-4B56-A45A-3F8D6CC4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B21FE-9BBE-4AF7-BEA8-A81622EB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BEC-6207-4538-AB10-DD67D6B77AC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7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D22CE7-30D9-4394-9647-1C683FFF1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0" y="2029"/>
            <a:ext cx="12188395" cy="68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41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C048F6-9CD0-4452-9155-C8FDD00D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5" y="1347"/>
            <a:ext cx="12189605" cy="685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36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03F3E6-7D8D-4329-9D54-0D596B986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"/>
            <a:ext cx="12191824" cy="68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28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EE2530-D234-4C44-AB1A-004EB9EA5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7" y="681"/>
            <a:ext cx="12190789" cy="68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2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31D0-26B6-4A2F-831D-53097C0C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498BD-0021-454C-A2B4-91A6BF04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9EAB2-2A3F-4746-A8A7-581FFE03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1498-0B5A-41C0-9890-BBA0BC2E582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15CC0-E442-4B2B-AE86-D7D60C0C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5B017-2E69-4D87-A5E9-064CD0CC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BEC-6207-4538-AB10-DD67D6B77AC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6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2F4B-B4BD-4EED-8E3C-EA53C847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D2EB8-B97D-4962-9D1D-0C60229E8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2FF3B-2F1B-42B3-9C9A-ECEB83CA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1498-0B5A-41C0-9890-BBA0BC2E582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9D1ED-5B72-4F5A-A301-A388070D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E877E-3345-41B4-B5E9-27D3FFD5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BEC-6207-4538-AB10-DD67D6B77AC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4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9EA88-CD88-4CC7-844A-F16EF43A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BF6A2-8C24-49BB-9CA7-1F9B3504D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6FBC8-5D31-4BA5-ADF5-E1DE93AD7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4EFC2-55F0-4F64-A507-32EAEC05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1498-0B5A-41C0-9890-BBA0BC2E582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76F10-2A56-480C-BA45-72480C88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9B525-80A9-4224-94F9-6FE84E88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BEC-6207-4538-AB10-DD67D6B77AC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1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D50A-FE25-4B05-92EA-36B21DBB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A1C0B-6367-4A1A-94FC-423B0E792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AA1E7-C29E-4337-BF56-BF9732259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4F676-E13E-4725-A1AD-35554495C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85AE09-3945-42F5-A884-CD049A5CD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4E2BCF-1088-4AB3-8413-7A1EEF9F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1498-0B5A-41C0-9890-BBA0BC2E582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AEBB4-D291-4FBB-A384-399B2679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F34D3-7E44-433C-A787-FF9624BF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BEC-6207-4538-AB10-DD67D6B77AC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1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A5FD-AC00-4E5C-B2B2-CC82BDBC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6FB38-C312-4BFE-AE5B-99938CCC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1498-0B5A-41C0-9890-BBA0BC2E582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721D3-95D7-4CC1-9EBE-2B511AF8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3E229-B270-407F-882E-9714C5F5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BEC-6207-4538-AB10-DD67D6B77AC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2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AD423-EA20-416D-81CE-8B13C0A73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1498-0B5A-41C0-9890-BBA0BC2E582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593F8-9C13-4496-861B-C3AA7DF9A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89CCE-E0F6-4738-80F3-D3C7ED94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BEC-6207-4538-AB10-DD67D6B77AC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2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3704-518A-436A-88F8-5544320E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7669-C5F1-4DDC-B12A-1986FBE6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4538A-FADE-415E-A079-A7A7352F4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BE35E-5EC8-4810-B844-2E8F77B2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1498-0B5A-41C0-9890-BBA0BC2E582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7390A-E954-4BAB-B677-AAFF819B2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A48A1-6449-4BB9-9414-B45E81C0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BEC-6207-4538-AB10-DD67D6B77AC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6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2513-BFD0-4C8B-A073-BB88163B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A9668A-94A4-45E8-990D-E9ED3C078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62EAC-258E-4A31-8B49-789FBF1B6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62386-A821-469A-AF4D-EC30F44C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1498-0B5A-41C0-9890-BBA0BC2E582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B285F-B8A8-4719-A4C7-4468B6A6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5B97E-33E0-48D1-A0A8-7FF69702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BEC-6207-4538-AB10-DD67D6B77AC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8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944DA-20C8-4903-A995-2FB14C5F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0B497-8E84-40AE-9A26-67051C1A9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A9AC0-6812-468C-AFC6-80C32D25E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A1498-0B5A-41C0-9890-BBA0BC2E582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7825C-4129-488F-8D82-548A7C9FF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74BB3-C8C4-4770-A627-C1AF37442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20BEC-6207-4538-AB10-DD67D6B77AC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5652044" y="59735"/>
            <a:ext cx="6397301" cy="1937587"/>
            <a:chOff x="1105914" y="1995054"/>
            <a:chExt cx="8041847" cy="24593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8F5278-40AB-47BE-9C0C-823CDBC6D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38"/>
            <a:stretch/>
          </p:blipFill>
          <p:spPr>
            <a:xfrm>
              <a:off x="1105914" y="1995054"/>
              <a:ext cx="3124341" cy="2459325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634" y="2465361"/>
              <a:ext cx="3982127" cy="1395438"/>
            </a:xfrm>
            <a:prstGeom prst="rect">
              <a:avLst/>
            </a:prstGeom>
          </p:spPr>
        </p:pic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C8072AA4-6EAB-4CED-AC68-22E1057ECE9F}"/>
              </a:ext>
            </a:extLst>
          </p:cNvPr>
          <p:cNvGrpSpPr/>
          <p:nvPr/>
        </p:nvGrpSpPr>
        <p:grpSpPr>
          <a:xfrm>
            <a:off x="439624" y="2133042"/>
            <a:ext cx="6749680" cy="3349808"/>
            <a:chOff x="4330700" y="1850944"/>
            <a:chExt cx="7706740" cy="3140671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3786B01-06FF-4250-8B6B-B2E98815F162}"/>
                </a:ext>
              </a:extLst>
            </p:cNvPr>
            <p:cNvSpPr txBox="1"/>
            <p:nvPr/>
          </p:nvSpPr>
          <p:spPr>
            <a:xfrm>
              <a:off x="4391435" y="1850944"/>
              <a:ext cx="7646005" cy="135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anose="02000803030000020004" pitchFamily="2" charset="0"/>
                  <a:ea typeface="Roboto" pitchFamily="2" charset="0"/>
                  <a:cs typeface="Arial" panose="020B0604020202020204" pitchFamily="34" charset="0"/>
                </a:rPr>
                <a:t>Índice </a:t>
              </a:r>
              <a:r>
                <a:rPr lang="pt-BR" sz="4400" b="1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LIDE </a:t>
              </a:r>
              <a:r>
                <a:rPr lang="pt-BR" sz="4400" b="1" dirty="0"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-</a:t>
              </a:r>
              <a:r>
                <a:rPr lang="pt-BR" sz="4400" b="1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lang="pt-BR" sz="4400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FGV</a:t>
              </a:r>
              <a:r>
                <a:rPr lang="pt-BR" sz="4400" b="1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</a:p>
            <a:p>
              <a:r>
                <a:rPr lang="pt-B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anose="02000803030000020004" pitchFamily="2" charset="0"/>
                  <a:ea typeface="Roboto" pitchFamily="2" charset="0"/>
                  <a:cs typeface="Arial" panose="020B0604020202020204" pitchFamily="34" charset="0"/>
                </a:rPr>
                <a:t>de Clima Empresarial </a:t>
              </a: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039006BB-CDD6-40F9-96A9-7CDD4FEE764B}"/>
                </a:ext>
              </a:extLst>
            </p:cNvPr>
            <p:cNvSpPr txBox="1"/>
            <p:nvPr/>
          </p:nvSpPr>
          <p:spPr>
            <a:xfrm>
              <a:off x="4391435" y="3209842"/>
              <a:ext cx="6213065" cy="548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Light" panose="02000603030000020004" pitchFamily="2" charset="0"/>
                  <a:ea typeface="Roboto" pitchFamily="2" charset="0"/>
                  <a:cs typeface="Arial" panose="020B0604020202020204" pitchFamily="34" charset="0"/>
                </a:rPr>
                <a:t>159ª edição, 13/03/2023</a:t>
              </a:r>
            </a:p>
          </p:txBody>
        </p:sp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8888AA4E-6ADE-4E45-81E4-895F15F173C0}"/>
                </a:ext>
              </a:extLst>
            </p:cNvPr>
            <p:cNvCxnSpPr>
              <a:cxnSpLocks/>
            </p:cNvCxnSpPr>
            <p:nvPr/>
          </p:nvCxnSpPr>
          <p:spPr>
            <a:xfrm>
              <a:off x="4330700" y="3838494"/>
              <a:ext cx="6697632" cy="7287"/>
            </a:xfrm>
            <a:prstGeom prst="line">
              <a:avLst/>
            </a:prstGeom>
            <a:ln w="28575">
              <a:solidFill>
                <a:srgbClr val="F3050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A3EE797D-9899-4DF2-B515-BC566439E3E0}"/>
                </a:ext>
              </a:extLst>
            </p:cNvPr>
            <p:cNvSpPr txBox="1"/>
            <p:nvPr/>
          </p:nvSpPr>
          <p:spPr>
            <a:xfrm>
              <a:off x="4391434" y="3952794"/>
              <a:ext cx="6491253" cy="103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Light" panose="02000603030000020004" pitchFamily="2" charset="0"/>
                  <a:ea typeface="Roboto" pitchFamily="2" charset="0"/>
                  <a:cs typeface="Arial" panose="020B0604020202020204" pitchFamily="34" charset="0"/>
                </a:rPr>
                <a:t>O Índice é uma nota de 0 a 10 resultante de 3 componentes com o mesmo peso: Governo, Negócios e Empregos.</a:t>
              </a:r>
            </a:p>
          </p:txBody>
        </p:sp>
      </p:grpSp>
      <p:sp>
        <p:nvSpPr>
          <p:cNvPr id="19" name="TextBox 10">
            <a:extLst>
              <a:ext uri="{FF2B5EF4-FFF2-40B4-BE49-F238E27FC236}">
                <a16:creationId xmlns:a16="http://schemas.microsoft.com/office/drawing/2014/main" id="{F3AAD187-07F3-498D-B45B-AEF45BF87B12}"/>
              </a:ext>
            </a:extLst>
          </p:cNvPr>
          <p:cNvSpPr txBox="1"/>
          <p:nvPr/>
        </p:nvSpPr>
        <p:spPr>
          <a:xfrm>
            <a:off x="617090" y="6332800"/>
            <a:ext cx="100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Apoio: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Gotham Bold" panose="02000803030000020004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3A911E57-A41C-4C82-A32E-2852AD178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703" t="-1261" r="-576" b="1243"/>
          <a:stretch/>
        </p:blipFill>
        <p:spPr>
          <a:xfrm>
            <a:off x="1415067" y="6090447"/>
            <a:ext cx="2395868" cy="67085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A29E7E0-0022-4BD4-8AFC-1005103F8FE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60" y="6335721"/>
            <a:ext cx="978012" cy="47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2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C9865E99-D43F-4B72-B3C3-7E8ECC100BEB}"/>
              </a:ext>
            </a:extLst>
          </p:cNvPr>
          <p:cNvSpPr/>
          <p:nvPr/>
        </p:nvSpPr>
        <p:spPr>
          <a:xfrm>
            <a:off x="361835" y="1081377"/>
            <a:ext cx="10712566" cy="5483123"/>
          </a:xfrm>
          <a:prstGeom prst="roundRect">
            <a:avLst>
              <a:gd name="adj" fmla="val 164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C7991CD2-6792-46B8-B0C1-B90C6C4A3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68497"/>
              </p:ext>
            </p:extLst>
          </p:nvPr>
        </p:nvGraphicFramePr>
        <p:xfrm>
          <a:off x="361835" y="1081377"/>
          <a:ext cx="10648018" cy="539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Agrupar 14"/>
          <p:cNvGrpSpPr/>
          <p:nvPr/>
        </p:nvGrpSpPr>
        <p:grpSpPr>
          <a:xfrm>
            <a:off x="8180016" y="-11824"/>
            <a:ext cx="3901002" cy="1222965"/>
            <a:chOff x="8180016" y="-11824"/>
            <a:chExt cx="3901002" cy="1222965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B8F5278-40AB-47BE-9C0C-823CDBC6D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38"/>
            <a:stretch/>
          </p:blipFill>
          <p:spPr>
            <a:xfrm>
              <a:off x="8180016" y="-11824"/>
              <a:ext cx="1592058" cy="1222965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861" y="222049"/>
              <a:ext cx="2029157" cy="693919"/>
            </a:xfrm>
            <a:prstGeom prst="rect">
              <a:avLst/>
            </a:prstGeom>
          </p:spPr>
        </p:pic>
      </p:grpSp>
      <p:sp>
        <p:nvSpPr>
          <p:cNvPr id="10" name="TextBox 5">
            <a:extLst>
              <a:ext uri="{FF2B5EF4-FFF2-40B4-BE49-F238E27FC236}">
                <a16:creationId xmlns:a16="http://schemas.microsoft.com/office/drawing/2014/main" id="{8A77E99D-9DEB-454A-89CF-B508DA73D87B}"/>
              </a:ext>
            </a:extLst>
          </p:cNvPr>
          <p:cNvSpPr txBox="1"/>
          <p:nvPr/>
        </p:nvSpPr>
        <p:spPr>
          <a:xfrm>
            <a:off x="497568" y="288893"/>
            <a:ext cx="5956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Índice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LIDE </a:t>
            </a:r>
            <a:r>
              <a:rPr lang="en-US" sz="24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FGV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de Clima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Empresarial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B291EEDA-0AEC-4083-BD59-CC0CB22E6583}"/>
              </a:ext>
            </a:extLst>
          </p:cNvPr>
          <p:cNvCxnSpPr>
            <a:cxnSpLocks/>
          </p:cNvCxnSpPr>
          <p:nvPr/>
        </p:nvCxnSpPr>
        <p:spPr>
          <a:xfrm flipV="1">
            <a:off x="558454" y="812113"/>
            <a:ext cx="5676694" cy="27141"/>
          </a:xfrm>
          <a:prstGeom prst="line">
            <a:avLst/>
          </a:prstGeom>
          <a:ln w="28575">
            <a:solidFill>
              <a:srgbClr val="F305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B55952-7D3D-4A06-B116-429FC6A32972}"/>
              </a:ext>
            </a:extLst>
          </p:cNvPr>
          <p:cNvSpPr/>
          <p:nvPr/>
        </p:nvSpPr>
        <p:spPr>
          <a:xfrm>
            <a:off x="535831" y="1557949"/>
            <a:ext cx="11291734" cy="5065273"/>
          </a:xfrm>
          <a:prstGeom prst="roundRect">
            <a:avLst>
              <a:gd name="adj" fmla="val 164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2E82B9-0E9B-4DDF-8E18-80243E12A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27" y="342900"/>
            <a:ext cx="2491587" cy="746481"/>
          </a:xfrm>
          <a:prstGeom prst="rect">
            <a:avLst/>
          </a:prstGeom>
        </p:spPr>
      </p:pic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C92AA609-3DA3-47E8-B3FF-1529EE51B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894982"/>
              </p:ext>
            </p:extLst>
          </p:nvPr>
        </p:nvGraphicFramePr>
        <p:xfrm>
          <a:off x="588534" y="1585293"/>
          <a:ext cx="11239031" cy="498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13">
            <a:extLst>
              <a:ext uri="{FF2B5EF4-FFF2-40B4-BE49-F238E27FC236}">
                <a16:creationId xmlns:a16="http://schemas.microsoft.com/office/drawing/2014/main" id="{1FC4B889-162E-48A4-B24E-BC6BD06E5B99}"/>
              </a:ext>
            </a:extLst>
          </p:cNvPr>
          <p:cNvSpPr txBox="1"/>
          <p:nvPr/>
        </p:nvSpPr>
        <p:spPr>
          <a:xfrm>
            <a:off x="563136" y="906316"/>
            <a:ext cx="758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1. a 3. Eficiência gerencial do </a:t>
            </a:r>
            <a:r>
              <a:rPr lang="pt-BR" sz="3200" b="1" dirty="0">
                <a:solidFill>
                  <a:srgbClr val="0070C0"/>
                </a:solidFill>
              </a:rPr>
              <a:t>GOVERNO</a:t>
            </a:r>
            <a:r>
              <a:rPr lang="pt-BR" sz="3200" dirty="0"/>
              <a:t>:</a:t>
            </a:r>
            <a:endParaRPr lang="en-US" sz="3200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8A77E99D-9DEB-454A-89CF-B508DA73D87B}"/>
              </a:ext>
            </a:extLst>
          </p:cNvPr>
          <p:cNvSpPr txBox="1"/>
          <p:nvPr/>
        </p:nvSpPr>
        <p:spPr>
          <a:xfrm>
            <a:off x="593156" y="288893"/>
            <a:ext cx="659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Índice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LIDE </a:t>
            </a:r>
            <a:r>
              <a:rPr lang="en-US" sz="24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FGV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de Clima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Empresarial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B291EEDA-0AEC-4083-BD59-CC0CB22E6583}"/>
              </a:ext>
            </a:extLst>
          </p:cNvPr>
          <p:cNvCxnSpPr>
            <a:cxnSpLocks/>
          </p:cNvCxnSpPr>
          <p:nvPr/>
        </p:nvCxnSpPr>
        <p:spPr>
          <a:xfrm flipV="1">
            <a:off x="628642" y="849166"/>
            <a:ext cx="6470658" cy="15488"/>
          </a:xfrm>
          <a:prstGeom prst="line">
            <a:avLst/>
          </a:prstGeom>
          <a:ln w="28575">
            <a:solidFill>
              <a:srgbClr val="F305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 animBg="0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B55952-7D3D-4A06-B116-429FC6A32972}"/>
              </a:ext>
            </a:extLst>
          </p:cNvPr>
          <p:cNvSpPr/>
          <p:nvPr/>
        </p:nvSpPr>
        <p:spPr>
          <a:xfrm>
            <a:off x="612206" y="1456507"/>
            <a:ext cx="10178308" cy="5166715"/>
          </a:xfrm>
          <a:prstGeom prst="roundRect">
            <a:avLst>
              <a:gd name="adj" fmla="val 164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2FF79-48C9-45E9-ADA2-029CCDA3CDD4}"/>
              </a:ext>
            </a:extLst>
          </p:cNvPr>
          <p:cNvSpPr txBox="1"/>
          <p:nvPr/>
        </p:nvSpPr>
        <p:spPr>
          <a:xfrm>
            <a:off x="577998" y="897132"/>
            <a:ext cx="6514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4. Situação ATUAL dos </a:t>
            </a:r>
            <a:r>
              <a:rPr lang="pt-BR" sz="3200" b="1" dirty="0">
                <a:solidFill>
                  <a:srgbClr val="0070C0"/>
                </a:solidFill>
              </a:rPr>
              <a:t>NEGÓCIOS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FE2E82B9-0E9B-4DDF-8E18-80243E12A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27" y="342900"/>
            <a:ext cx="2491587" cy="746481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8A77E99D-9DEB-454A-89CF-B508DA73D87B}"/>
              </a:ext>
            </a:extLst>
          </p:cNvPr>
          <p:cNvSpPr txBox="1"/>
          <p:nvPr/>
        </p:nvSpPr>
        <p:spPr>
          <a:xfrm>
            <a:off x="593156" y="288893"/>
            <a:ext cx="659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Índice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LIDE </a:t>
            </a:r>
            <a:r>
              <a:rPr lang="en-US" sz="24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FGV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de Clima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Empresarial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5" name="Straight Connector 6">
            <a:extLst>
              <a:ext uri="{FF2B5EF4-FFF2-40B4-BE49-F238E27FC236}">
                <a16:creationId xmlns:a16="http://schemas.microsoft.com/office/drawing/2014/main" id="{B291EEDA-0AEC-4083-BD59-CC0CB22E6583}"/>
              </a:ext>
            </a:extLst>
          </p:cNvPr>
          <p:cNvCxnSpPr>
            <a:cxnSpLocks/>
          </p:cNvCxnSpPr>
          <p:nvPr/>
        </p:nvCxnSpPr>
        <p:spPr>
          <a:xfrm>
            <a:off x="628642" y="864654"/>
            <a:ext cx="5798662" cy="0"/>
          </a:xfrm>
          <a:prstGeom prst="line">
            <a:avLst/>
          </a:prstGeom>
          <a:ln w="28575">
            <a:solidFill>
              <a:srgbClr val="F305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A534070-738E-41BC-8200-941DA0343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301157"/>
              </p:ext>
            </p:extLst>
          </p:nvPr>
        </p:nvGraphicFramePr>
        <p:xfrm>
          <a:off x="612205" y="1552486"/>
          <a:ext cx="10073805" cy="492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A58F9224-57F4-48A3-88BF-065D261C9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042109"/>
              </p:ext>
            </p:extLst>
          </p:nvPr>
        </p:nvGraphicFramePr>
        <p:xfrm>
          <a:off x="625559" y="1623065"/>
          <a:ext cx="10073805" cy="492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015746" y="2041282"/>
            <a:ext cx="827072" cy="393381"/>
          </a:xfrm>
          <a:prstGeom prst="rect">
            <a:avLst/>
          </a:prstGeom>
          <a:noFill/>
          <a:ln>
            <a:noFill/>
          </a:ln>
        </p:spPr>
        <p:txBody>
          <a:bodyPr wrap="square" lIns="54864" tIns="5029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t-BR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Pior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266610" y="2924230"/>
            <a:ext cx="864096" cy="383363"/>
          </a:xfrm>
          <a:prstGeom prst="rect">
            <a:avLst/>
          </a:prstGeom>
          <a:noFill/>
          <a:ln>
            <a:noFill/>
          </a:ln>
        </p:spPr>
        <p:txBody>
          <a:bodyPr wrap="square" lIns="54864" tIns="5029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t-BR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Igual</a:t>
            </a: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8226387" y="5152693"/>
            <a:ext cx="1232936" cy="435877"/>
          </a:xfrm>
          <a:prstGeom prst="rect">
            <a:avLst/>
          </a:prstGeom>
          <a:noFill/>
          <a:ln>
            <a:noFill/>
          </a:ln>
        </p:spPr>
        <p:txBody>
          <a:bodyPr wrap="square" lIns="54864" tIns="5029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t-BR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Melhor</a:t>
            </a:r>
          </a:p>
        </p:txBody>
      </p:sp>
    </p:spTree>
    <p:extLst>
      <p:ext uri="{BB962C8B-B14F-4D97-AF65-F5344CB8AC3E}">
        <p14:creationId xmlns:p14="http://schemas.microsoft.com/office/powerpoint/2010/main" val="19196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Graphic spid="16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B55952-7D3D-4A06-B116-429FC6A32972}"/>
              </a:ext>
            </a:extLst>
          </p:cNvPr>
          <p:cNvSpPr/>
          <p:nvPr/>
        </p:nvSpPr>
        <p:spPr>
          <a:xfrm>
            <a:off x="428432" y="1441653"/>
            <a:ext cx="10464855" cy="5181570"/>
          </a:xfrm>
          <a:prstGeom prst="roundRect">
            <a:avLst>
              <a:gd name="adj" fmla="val 164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2FF79-48C9-45E9-ADA2-029CCDA3CDD4}"/>
              </a:ext>
            </a:extLst>
          </p:cNvPr>
          <p:cNvSpPr txBox="1"/>
          <p:nvPr/>
        </p:nvSpPr>
        <p:spPr>
          <a:xfrm>
            <a:off x="558120" y="888628"/>
            <a:ext cx="7546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5. </a:t>
            </a:r>
            <a:r>
              <a:rPr lang="pt-BR" sz="3200" b="1" dirty="0">
                <a:solidFill>
                  <a:srgbClr val="0070C0"/>
                </a:solidFill>
              </a:rPr>
              <a:t>EMPREGOS </a:t>
            </a:r>
            <a:r>
              <a:rPr lang="pt-BR" sz="3200" dirty="0"/>
              <a:t>atuais (diretos e indiretos)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6A2317C-E0CE-4979-B1CF-BB11947E6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473150"/>
              </p:ext>
            </p:extLst>
          </p:nvPr>
        </p:nvGraphicFramePr>
        <p:xfrm>
          <a:off x="558120" y="1547973"/>
          <a:ext cx="10215897" cy="491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7">
            <a:extLst>
              <a:ext uri="{FF2B5EF4-FFF2-40B4-BE49-F238E27FC236}">
                <a16:creationId xmlns:a16="http://schemas.microsoft.com/office/drawing/2014/main" id="{FE2E82B9-0E9B-4DDF-8E18-80243E12A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27" y="342900"/>
            <a:ext cx="2491587" cy="746481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640379" y="2026428"/>
            <a:ext cx="1250299" cy="393381"/>
          </a:xfrm>
          <a:prstGeom prst="rect">
            <a:avLst/>
          </a:prstGeom>
          <a:noFill/>
          <a:ln>
            <a:noFill/>
          </a:ln>
        </p:spPr>
        <p:txBody>
          <a:bodyPr wrap="square" lIns="54864" tIns="5029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t-BR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Demitir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099785" y="2666556"/>
            <a:ext cx="1122148" cy="383363"/>
          </a:xfrm>
          <a:prstGeom prst="rect">
            <a:avLst/>
          </a:prstGeom>
          <a:noFill/>
          <a:ln>
            <a:noFill/>
          </a:ln>
        </p:spPr>
        <p:txBody>
          <a:bodyPr wrap="square" lIns="54864" tIns="5029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t-BR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Manter</a:t>
            </a: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8104860" y="5036853"/>
            <a:ext cx="1687972" cy="435877"/>
          </a:xfrm>
          <a:prstGeom prst="rect">
            <a:avLst/>
          </a:prstGeom>
          <a:noFill/>
          <a:ln>
            <a:noFill/>
          </a:ln>
        </p:spPr>
        <p:txBody>
          <a:bodyPr wrap="square" lIns="54864" tIns="5029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t-BR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Empregar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8A77E99D-9DEB-454A-89CF-B508DA73D87B}"/>
              </a:ext>
            </a:extLst>
          </p:cNvPr>
          <p:cNvSpPr txBox="1"/>
          <p:nvPr/>
        </p:nvSpPr>
        <p:spPr>
          <a:xfrm>
            <a:off x="593156" y="288893"/>
            <a:ext cx="659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Índice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LIDE </a:t>
            </a:r>
            <a:r>
              <a:rPr lang="en-US" sz="24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FGV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de Clima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Empresarial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B291EEDA-0AEC-4083-BD59-CC0CB22E6583}"/>
              </a:ext>
            </a:extLst>
          </p:cNvPr>
          <p:cNvCxnSpPr>
            <a:cxnSpLocks/>
          </p:cNvCxnSpPr>
          <p:nvPr/>
        </p:nvCxnSpPr>
        <p:spPr>
          <a:xfrm flipV="1">
            <a:off x="628642" y="849166"/>
            <a:ext cx="6470658" cy="15488"/>
          </a:xfrm>
          <a:prstGeom prst="line">
            <a:avLst/>
          </a:prstGeom>
          <a:ln w="28575">
            <a:solidFill>
              <a:srgbClr val="F305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17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B55952-7D3D-4A06-B116-429FC6A32972}"/>
              </a:ext>
            </a:extLst>
          </p:cNvPr>
          <p:cNvSpPr/>
          <p:nvPr/>
        </p:nvSpPr>
        <p:spPr>
          <a:xfrm>
            <a:off x="396120" y="1439739"/>
            <a:ext cx="11550715" cy="5143941"/>
          </a:xfrm>
          <a:prstGeom prst="roundRect">
            <a:avLst>
              <a:gd name="adj" fmla="val 164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2FF79-48C9-45E9-ADA2-029CCDA3CDD4}"/>
              </a:ext>
            </a:extLst>
          </p:cNvPr>
          <p:cNvSpPr txBox="1"/>
          <p:nvPr/>
        </p:nvSpPr>
        <p:spPr>
          <a:xfrm>
            <a:off x="401458" y="887027"/>
            <a:ext cx="841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6. </a:t>
            </a:r>
            <a:r>
              <a:rPr lang="pt-BR" sz="3200" b="1" dirty="0">
                <a:solidFill>
                  <a:srgbClr val="0070C0"/>
                </a:solidFill>
              </a:rPr>
              <a:t>FATOR </a:t>
            </a:r>
            <a:r>
              <a:rPr lang="pt-BR" sz="3000" dirty="0"/>
              <a:t>que impede o crescimento da sua empresa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EE597522-9AEC-4F26-8462-13C7B91550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575326"/>
              </p:ext>
            </p:extLst>
          </p:nvPr>
        </p:nvGraphicFramePr>
        <p:xfrm>
          <a:off x="471980" y="1439739"/>
          <a:ext cx="11474855" cy="505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7">
            <a:extLst>
              <a:ext uri="{FF2B5EF4-FFF2-40B4-BE49-F238E27FC236}">
                <a16:creationId xmlns:a16="http://schemas.microsoft.com/office/drawing/2014/main" id="{FE2E82B9-0E9B-4DDF-8E18-80243E12A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27" y="342900"/>
            <a:ext cx="2491587" cy="74648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8A77E99D-9DEB-454A-89CF-B508DA73D87B}"/>
              </a:ext>
            </a:extLst>
          </p:cNvPr>
          <p:cNvSpPr txBox="1"/>
          <p:nvPr/>
        </p:nvSpPr>
        <p:spPr>
          <a:xfrm>
            <a:off x="436494" y="288893"/>
            <a:ext cx="659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Índice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LIDE </a:t>
            </a:r>
            <a:r>
              <a:rPr lang="en-US" sz="24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FGV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de Clima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Empresarial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B291EEDA-0AEC-4083-BD59-CC0CB22E6583}"/>
              </a:ext>
            </a:extLst>
          </p:cNvPr>
          <p:cNvCxnSpPr>
            <a:cxnSpLocks/>
          </p:cNvCxnSpPr>
          <p:nvPr/>
        </p:nvCxnSpPr>
        <p:spPr>
          <a:xfrm>
            <a:off x="471980" y="864654"/>
            <a:ext cx="8181690" cy="0"/>
          </a:xfrm>
          <a:prstGeom prst="line">
            <a:avLst/>
          </a:prstGeom>
          <a:ln w="28575">
            <a:solidFill>
              <a:srgbClr val="F305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3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B55952-7D3D-4A06-B116-429FC6A32972}"/>
              </a:ext>
            </a:extLst>
          </p:cNvPr>
          <p:cNvSpPr/>
          <p:nvPr/>
        </p:nvSpPr>
        <p:spPr>
          <a:xfrm>
            <a:off x="249767" y="1365223"/>
            <a:ext cx="11458529" cy="5258000"/>
          </a:xfrm>
          <a:prstGeom prst="roundRect">
            <a:avLst>
              <a:gd name="adj" fmla="val 164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2FF79-48C9-45E9-ADA2-029CCDA3CDD4}"/>
              </a:ext>
            </a:extLst>
          </p:cNvPr>
          <p:cNvSpPr txBox="1"/>
          <p:nvPr/>
        </p:nvSpPr>
        <p:spPr>
          <a:xfrm>
            <a:off x="589925" y="872779"/>
            <a:ext cx="841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7. Qual a </a:t>
            </a:r>
            <a:r>
              <a:rPr lang="pt-BR" sz="2800" dirty="0">
                <a:solidFill>
                  <a:srgbClr val="0070C0"/>
                </a:solidFill>
              </a:rPr>
              <a:t>ÁREA</a:t>
            </a:r>
            <a:r>
              <a:rPr lang="pt-BR" sz="2800" dirty="0"/>
              <a:t> que o Brasil mais precisa melhorar?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B836AB1-886C-491C-B44B-689F0A854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34283"/>
              </p:ext>
            </p:extLst>
          </p:nvPr>
        </p:nvGraphicFramePr>
        <p:xfrm>
          <a:off x="313267" y="1395998"/>
          <a:ext cx="11628966" cy="52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7">
            <a:extLst>
              <a:ext uri="{FF2B5EF4-FFF2-40B4-BE49-F238E27FC236}">
                <a16:creationId xmlns:a16="http://schemas.microsoft.com/office/drawing/2014/main" id="{FE2E82B9-0E9B-4DDF-8E18-80243E12A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27" y="342900"/>
            <a:ext cx="2491587" cy="74648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8A77E99D-9DEB-454A-89CF-B508DA73D87B}"/>
              </a:ext>
            </a:extLst>
          </p:cNvPr>
          <p:cNvSpPr txBox="1"/>
          <p:nvPr/>
        </p:nvSpPr>
        <p:spPr>
          <a:xfrm>
            <a:off x="593156" y="288893"/>
            <a:ext cx="659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Índice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LIDE </a:t>
            </a:r>
            <a:r>
              <a:rPr lang="en-US" sz="24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FGV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de Clima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Empresarial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B291EEDA-0AEC-4083-BD59-CC0CB22E6583}"/>
              </a:ext>
            </a:extLst>
          </p:cNvPr>
          <p:cNvCxnSpPr>
            <a:cxnSpLocks/>
          </p:cNvCxnSpPr>
          <p:nvPr/>
        </p:nvCxnSpPr>
        <p:spPr>
          <a:xfrm flipV="1">
            <a:off x="628642" y="849166"/>
            <a:ext cx="6470658" cy="15488"/>
          </a:xfrm>
          <a:prstGeom prst="line">
            <a:avLst/>
          </a:prstGeom>
          <a:ln w="28575">
            <a:solidFill>
              <a:srgbClr val="F305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2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B55952-7D3D-4A06-B116-429FC6A32972}"/>
              </a:ext>
            </a:extLst>
          </p:cNvPr>
          <p:cNvSpPr/>
          <p:nvPr/>
        </p:nvSpPr>
        <p:spPr>
          <a:xfrm>
            <a:off x="445275" y="1365223"/>
            <a:ext cx="11156800" cy="5258000"/>
          </a:xfrm>
          <a:prstGeom prst="roundRect">
            <a:avLst>
              <a:gd name="adj" fmla="val 164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2FF79-48C9-45E9-ADA2-029CCDA3CDD4}"/>
              </a:ext>
            </a:extLst>
          </p:cNvPr>
          <p:cNvSpPr txBox="1"/>
          <p:nvPr/>
        </p:nvSpPr>
        <p:spPr>
          <a:xfrm>
            <a:off x="589925" y="872779"/>
            <a:ext cx="841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8. Qual o </a:t>
            </a:r>
            <a:r>
              <a:rPr lang="pt-BR" sz="2800" dirty="0">
                <a:solidFill>
                  <a:srgbClr val="0070C0"/>
                </a:solidFill>
              </a:rPr>
              <a:t>TEMA</a:t>
            </a:r>
            <a:r>
              <a:rPr lang="pt-BR" sz="2800" dirty="0"/>
              <a:t> mais preocupante no Cenário atual?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B836AB1-886C-491C-B44B-689F0A854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353702"/>
              </p:ext>
            </p:extLst>
          </p:nvPr>
        </p:nvGraphicFramePr>
        <p:xfrm>
          <a:off x="536713" y="1417764"/>
          <a:ext cx="10986052" cy="513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7">
            <a:extLst>
              <a:ext uri="{FF2B5EF4-FFF2-40B4-BE49-F238E27FC236}">
                <a16:creationId xmlns:a16="http://schemas.microsoft.com/office/drawing/2014/main" id="{FE2E82B9-0E9B-4DDF-8E18-80243E12A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27" y="342900"/>
            <a:ext cx="2491587" cy="74648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8A77E99D-9DEB-454A-89CF-B508DA73D87B}"/>
              </a:ext>
            </a:extLst>
          </p:cNvPr>
          <p:cNvSpPr txBox="1"/>
          <p:nvPr/>
        </p:nvSpPr>
        <p:spPr>
          <a:xfrm>
            <a:off x="593156" y="288893"/>
            <a:ext cx="659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Índice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LIDE </a:t>
            </a:r>
            <a:r>
              <a:rPr lang="en-US" sz="24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FGV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de Clima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Empresarial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B291EEDA-0AEC-4083-BD59-CC0CB22E6583}"/>
              </a:ext>
            </a:extLst>
          </p:cNvPr>
          <p:cNvCxnSpPr>
            <a:cxnSpLocks/>
          </p:cNvCxnSpPr>
          <p:nvPr/>
        </p:nvCxnSpPr>
        <p:spPr>
          <a:xfrm>
            <a:off x="628642" y="864654"/>
            <a:ext cx="7494941" cy="0"/>
          </a:xfrm>
          <a:prstGeom prst="line">
            <a:avLst/>
          </a:prstGeom>
          <a:ln w="28575">
            <a:solidFill>
              <a:srgbClr val="F305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B55952-7D3D-4A06-B116-429FC6A32972}"/>
              </a:ext>
            </a:extLst>
          </p:cNvPr>
          <p:cNvSpPr/>
          <p:nvPr/>
        </p:nvSpPr>
        <p:spPr>
          <a:xfrm>
            <a:off x="465909" y="1321315"/>
            <a:ext cx="10455406" cy="5358572"/>
          </a:xfrm>
          <a:prstGeom prst="roundRect">
            <a:avLst>
              <a:gd name="adj" fmla="val 164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2FF79-48C9-45E9-ADA2-029CCDA3CDD4}"/>
              </a:ext>
            </a:extLst>
          </p:cNvPr>
          <p:cNvSpPr txBox="1"/>
          <p:nvPr/>
        </p:nvSpPr>
        <p:spPr>
          <a:xfrm>
            <a:off x="653536" y="864828"/>
            <a:ext cx="841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9. </a:t>
            </a:r>
            <a:r>
              <a:rPr lang="pt-BR" sz="3200" dirty="0"/>
              <a:t>Previsão da </a:t>
            </a:r>
            <a:r>
              <a:rPr lang="pt-BR" sz="3200" b="1" dirty="0">
                <a:solidFill>
                  <a:srgbClr val="0070C0"/>
                </a:solidFill>
              </a:rPr>
              <a:t>RECEITA</a:t>
            </a:r>
            <a:r>
              <a:rPr lang="pt-BR" sz="3200" dirty="0"/>
              <a:t> para </a:t>
            </a:r>
            <a:r>
              <a:rPr lang="pt-BR" sz="3200" b="1" u="sng" dirty="0">
                <a:solidFill>
                  <a:srgbClr val="0070C0"/>
                </a:solidFill>
              </a:rPr>
              <a:t>2023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6571818-24DB-421A-B338-154DFE60A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715636"/>
              </p:ext>
            </p:extLst>
          </p:nvPr>
        </p:nvGraphicFramePr>
        <p:xfrm>
          <a:off x="593156" y="1538345"/>
          <a:ext cx="10212667" cy="514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7">
            <a:extLst>
              <a:ext uri="{FF2B5EF4-FFF2-40B4-BE49-F238E27FC236}">
                <a16:creationId xmlns:a16="http://schemas.microsoft.com/office/drawing/2014/main" id="{FE2E82B9-0E9B-4DDF-8E18-80243E12A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27" y="342900"/>
            <a:ext cx="2491587" cy="746481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031867" y="1958805"/>
            <a:ext cx="827072" cy="393381"/>
          </a:xfrm>
          <a:prstGeom prst="rect">
            <a:avLst/>
          </a:prstGeom>
          <a:noFill/>
          <a:ln>
            <a:noFill/>
          </a:ln>
        </p:spPr>
        <p:txBody>
          <a:bodyPr wrap="square" lIns="54864" tIns="5029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t-BR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Pior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439015" y="3127896"/>
            <a:ext cx="864096" cy="383363"/>
          </a:xfrm>
          <a:prstGeom prst="rect">
            <a:avLst/>
          </a:prstGeom>
          <a:noFill/>
          <a:ln>
            <a:noFill/>
          </a:ln>
        </p:spPr>
        <p:txBody>
          <a:bodyPr wrap="square" lIns="54864" tIns="5029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t-BR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Igual</a:t>
            </a: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8749122" y="4869661"/>
            <a:ext cx="1232936" cy="435877"/>
          </a:xfrm>
          <a:prstGeom prst="rect">
            <a:avLst/>
          </a:prstGeom>
          <a:noFill/>
          <a:ln>
            <a:noFill/>
          </a:ln>
        </p:spPr>
        <p:txBody>
          <a:bodyPr wrap="square" lIns="54864" tIns="5029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t-BR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Melhor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8A77E99D-9DEB-454A-89CF-B508DA73D87B}"/>
              </a:ext>
            </a:extLst>
          </p:cNvPr>
          <p:cNvSpPr txBox="1"/>
          <p:nvPr/>
        </p:nvSpPr>
        <p:spPr>
          <a:xfrm>
            <a:off x="593156" y="288893"/>
            <a:ext cx="659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Índice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LIDE </a:t>
            </a:r>
            <a:r>
              <a:rPr lang="en-US" sz="24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FGV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de Clima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Empresarial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B291EEDA-0AEC-4083-BD59-CC0CB22E6583}"/>
              </a:ext>
            </a:extLst>
          </p:cNvPr>
          <p:cNvCxnSpPr>
            <a:cxnSpLocks/>
          </p:cNvCxnSpPr>
          <p:nvPr/>
        </p:nvCxnSpPr>
        <p:spPr>
          <a:xfrm flipV="1">
            <a:off x="628642" y="849166"/>
            <a:ext cx="6470658" cy="15488"/>
          </a:xfrm>
          <a:prstGeom prst="line">
            <a:avLst/>
          </a:prstGeom>
          <a:ln w="28575">
            <a:solidFill>
              <a:srgbClr val="F305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1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65B55952-7D3D-4A06-B116-429FC6A32972}"/>
              </a:ext>
            </a:extLst>
          </p:cNvPr>
          <p:cNvSpPr/>
          <p:nvPr/>
        </p:nvSpPr>
        <p:spPr>
          <a:xfrm>
            <a:off x="1071875" y="2172789"/>
            <a:ext cx="8344140" cy="4524102"/>
          </a:xfrm>
          <a:prstGeom prst="roundRect">
            <a:avLst>
              <a:gd name="adj" fmla="val 164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937101-EF03-4480-9F55-B9786B4D63E5}"/>
              </a:ext>
            </a:extLst>
          </p:cNvPr>
          <p:cNvGrpSpPr/>
          <p:nvPr/>
        </p:nvGrpSpPr>
        <p:grpSpPr>
          <a:xfrm>
            <a:off x="566539" y="603320"/>
            <a:ext cx="6613678" cy="1417209"/>
            <a:chOff x="340881" y="1389872"/>
            <a:chExt cx="4265556" cy="141720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66A06C-CA32-4D78-87B0-23158D7D076B}"/>
                </a:ext>
              </a:extLst>
            </p:cNvPr>
            <p:cNvSpPr txBox="1"/>
            <p:nvPr/>
          </p:nvSpPr>
          <p:spPr>
            <a:xfrm>
              <a:off x="360130" y="1389872"/>
              <a:ext cx="40802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anose="02000803030000020004" pitchFamily="2" charset="0"/>
                  <a:ea typeface="Roboto" pitchFamily="2" charset="0"/>
                  <a:cs typeface="Arial" panose="020B0604020202020204" pitchFamily="34" charset="0"/>
                </a:rPr>
                <a:t>Índice 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LIDE </a:t>
              </a:r>
              <a:r>
                <a:rPr lang="en-US" sz="2400" b="1" dirty="0"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-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FGV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endParaRPr lang="en-US" sz="2400" b="1" dirty="0">
                <a:solidFill>
                  <a:srgbClr val="FF0000"/>
                </a:solidFill>
                <a:latin typeface="Gotham Bold" panose="02000803030000020004" pitchFamily="2" charset="0"/>
                <a:ea typeface="Roboto" pitchFamily="2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anose="02000803030000020004" pitchFamily="2" charset="0"/>
                  <a:ea typeface="Roboto" pitchFamily="2" charset="0"/>
                  <a:cs typeface="Arial" panose="020B0604020202020204" pitchFamily="34" charset="0"/>
                </a:rPr>
                <a:t>de Clima Empresarial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42FF79-48C9-45E9-ADA2-029CCDA3CDD4}"/>
                </a:ext>
              </a:extLst>
            </p:cNvPr>
            <p:cNvSpPr txBox="1"/>
            <p:nvPr/>
          </p:nvSpPr>
          <p:spPr>
            <a:xfrm>
              <a:off x="398229" y="2283861"/>
              <a:ext cx="4208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/>
                <a:t>10. O </a:t>
              </a:r>
              <a:r>
                <a:rPr lang="pt-BR" sz="2800" b="1" dirty="0">
                  <a:solidFill>
                    <a:srgbClr val="0070C0"/>
                  </a:solidFill>
                </a:rPr>
                <a:t>PIB</a:t>
              </a:r>
              <a:r>
                <a:rPr lang="pt-BR" sz="2800" dirty="0">
                  <a:solidFill>
                    <a:srgbClr val="0070C0"/>
                  </a:solidFill>
                </a:rPr>
                <a:t> </a:t>
              </a:r>
              <a:r>
                <a:rPr lang="pt-BR" sz="2800" dirty="0"/>
                <a:t>do Brasil em </a:t>
              </a:r>
              <a:r>
                <a:rPr lang="pt-BR" sz="2800" b="1" u="sng" dirty="0">
                  <a:solidFill>
                    <a:srgbClr val="0070C0"/>
                  </a:solidFill>
                </a:rPr>
                <a:t>2023</a:t>
              </a:r>
              <a:r>
                <a:rPr lang="pt-BR" sz="2800" b="1" dirty="0">
                  <a:solidFill>
                    <a:srgbClr val="FF0000"/>
                  </a:solidFill>
                </a:rPr>
                <a:t> </a:t>
              </a:r>
              <a:r>
                <a:rPr lang="pt-BR" sz="2800" dirty="0"/>
                <a:t>deve “crescer”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9E8182-26E7-40C0-A64A-EFB1750FA481}"/>
                </a:ext>
              </a:extLst>
            </p:cNvPr>
            <p:cNvCxnSpPr>
              <a:cxnSpLocks/>
            </p:cNvCxnSpPr>
            <p:nvPr/>
          </p:nvCxnSpPr>
          <p:spPr>
            <a:xfrm>
              <a:off x="340881" y="2265841"/>
              <a:ext cx="4099519" cy="0"/>
            </a:xfrm>
            <a:prstGeom prst="line">
              <a:avLst/>
            </a:prstGeom>
            <a:ln w="28575">
              <a:solidFill>
                <a:srgbClr val="F3050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CA1B6965-C035-4FA0-9257-91869F074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295193"/>
              </p:ext>
            </p:extLst>
          </p:nvPr>
        </p:nvGraphicFramePr>
        <p:xfrm>
          <a:off x="803333" y="2227901"/>
          <a:ext cx="5292667" cy="446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7">
            <a:extLst>
              <a:ext uri="{FF2B5EF4-FFF2-40B4-BE49-F238E27FC236}">
                <a16:creationId xmlns:a16="http://schemas.microsoft.com/office/drawing/2014/main" id="{FE2E82B9-0E9B-4DDF-8E18-80243E12A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27" y="342900"/>
            <a:ext cx="2491587" cy="746481"/>
          </a:xfrm>
          <a:prstGeom prst="rect">
            <a:avLst/>
          </a:prstGeom>
        </p:spPr>
      </p:pic>
      <p:sp>
        <p:nvSpPr>
          <p:cNvPr id="15" name="CaixaDeTexto 4">
            <a:extLst>
              <a:ext uri="{FF2B5EF4-FFF2-40B4-BE49-F238E27FC236}">
                <a16:creationId xmlns:a16="http://schemas.microsoft.com/office/drawing/2014/main" id="{D089F8AE-554D-4B04-9808-3FA37FB4BE83}"/>
              </a:ext>
            </a:extLst>
          </p:cNvPr>
          <p:cNvSpPr txBox="1"/>
          <p:nvPr/>
        </p:nvSpPr>
        <p:spPr>
          <a:xfrm>
            <a:off x="6543676" y="3911620"/>
            <a:ext cx="287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Média 1,0 %</a:t>
            </a:r>
          </a:p>
        </p:txBody>
      </p:sp>
    </p:spTree>
    <p:extLst>
      <p:ext uri="{BB962C8B-B14F-4D97-AF65-F5344CB8AC3E}">
        <p14:creationId xmlns:p14="http://schemas.microsoft.com/office/powerpoint/2010/main" val="42300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"/>
        </p:bldSub>
      </p:bldGraphic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286</Words>
  <Application>Microsoft Office PowerPoint</Application>
  <PresentationFormat>Widescreen</PresentationFormat>
  <Paragraphs>97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Gotham Bold</vt:lpstr>
      <vt:lpstr>Gotham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Meirelles</dc:creator>
  <cp:keywords>FGV EAESP</cp:keywords>
  <cp:lastModifiedBy>Osmar Rodrigues Dias</cp:lastModifiedBy>
  <cp:revision>254</cp:revision>
  <cp:lastPrinted>2020-08-31T16:13:13Z</cp:lastPrinted>
  <dcterms:created xsi:type="dcterms:W3CDTF">2019-12-11T15:19:52Z</dcterms:created>
  <dcterms:modified xsi:type="dcterms:W3CDTF">2023-03-13T17:11:48Z</dcterms:modified>
</cp:coreProperties>
</file>